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5" r:id="rId2"/>
    <p:sldId id="294" r:id="rId3"/>
    <p:sldId id="269" r:id="rId4"/>
    <p:sldId id="270" r:id="rId5"/>
    <p:sldId id="271" r:id="rId6"/>
    <p:sldId id="272" r:id="rId7"/>
    <p:sldId id="295" r:id="rId8"/>
    <p:sldId id="273" r:id="rId9"/>
    <p:sldId id="274" r:id="rId10"/>
    <p:sldId id="297" r:id="rId11"/>
    <p:sldId id="275" r:id="rId12"/>
    <p:sldId id="298" r:id="rId13"/>
    <p:sldId id="276" r:id="rId14"/>
    <p:sldId id="277" r:id="rId15"/>
    <p:sldId id="299" r:id="rId16"/>
    <p:sldId id="278" r:id="rId17"/>
    <p:sldId id="279" r:id="rId18"/>
    <p:sldId id="300" r:id="rId19"/>
    <p:sldId id="280" r:id="rId20"/>
    <p:sldId id="301" r:id="rId21"/>
    <p:sldId id="281" r:id="rId2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95" autoAdjust="0"/>
  </p:normalViewPr>
  <p:slideViewPr>
    <p:cSldViewPr>
      <p:cViewPr varScale="1">
        <p:scale>
          <a:sx n="71" d="100"/>
          <a:sy n="71" d="100"/>
        </p:scale>
        <p:origin x="-1776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07/relationships/hdphoto" Target="../media/hdphoto1.wdp"/><Relationship Id="rId1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07/relationships/hdphoto" Target="../media/hdphoto1.wdp"/><Relationship Id="rId1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BEB0F-DFE6-4B1C-B2A4-251B4624FFE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kumimoji="1" lang="ja-JP" altLang="en-US"/>
        </a:p>
      </dgm:t>
    </dgm:pt>
    <dgm:pt modelId="{5FB3C909-974E-477D-8DD9-3997ED45B211}">
      <dgm:prSet custT="1"/>
      <dgm:spPr/>
      <dgm:t>
        <a:bodyPr/>
        <a:lstStyle/>
        <a:p>
          <a:pPr algn="ctr" rtl="0"/>
          <a:r>
            <a:rPr kumimoji="1" lang="ja-JP" altLang="en-US" sz="4800" dirty="0" smtClean="0"/>
            <a:t>グラフィック（マップ）</a:t>
          </a:r>
          <a:endParaRPr lang="ja-JP" altLang="en-US" sz="4800" dirty="0"/>
        </a:p>
      </dgm:t>
    </dgm:pt>
    <dgm:pt modelId="{06356AF7-B270-41F4-8095-02E78AE01A17}" type="parTrans" cxnId="{9BD1FEDF-52DC-4010-B877-602ED9523ACD}">
      <dgm:prSet/>
      <dgm:spPr/>
      <dgm:t>
        <a:bodyPr/>
        <a:lstStyle/>
        <a:p>
          <a:endParaRPr kumimoji="1" lang="ja-JP" altLang="en-US"/>
        </a:p>
      </dgm:t>
    </dgm:pt>
    <dgm:pt modelId="{2D8D8E1E-1E00-405E-8A1B-1D7600E6AC24}" type="sibTrans" cxnId="{9BD1FEDF-52DC-4010-B877-602ED9523ACD}">
      <dgm:prSet/>
      <dgm:spPr/>
      <dgm:t>
        <a:bodyPr/>
        <a:lstStyle/>
        <a:p>
          <a:endParaRPr kumimoji="1" lang="ja-JP" altLang="en-US"/>
        </a:p>
      </dgm:t>
    </dgm:pt>
    <dgm:pt modelId="{B11FD6DE-3E93-4BCA-8840-8DBC06AE62B2}" type="pres">
      <dgm:prSet presAssocID="{D0CBEB0F-DFE6-4B1C-B2A4-251B4624FFE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9C4B34D-C73D-43E4-9787-FDF70C0F5017}" type="pres">
      <dgm:prSet presAssocID="{5FB3C909-974E-477D-8DD9-3997ED45B21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D6DCB48D-DCF4-4A47-A5D2-86BF9CDDD55B}" type="presOf" srcId="{D0CBEB0F-DFE6-4B1C-B2A4-251B4624FFEA}" destId="{B11FD6DE-3E93-4BCA-8840-8DBC06AE62B2}" srcOrd="0" destOrd="0" presId="urn:microsoft.com/office/officeart/2005/8/layout/vList2"/>
    <dgm:cxn modelId="{9BD1FEDF-52DC-4010-B877-602ED9523ACD}" srcId="{D0CBEB0F-DFE6-4B1C-B2A4-251B4624FFEA}" destId="{5FB3C909-974E-477D-8DD9-3997ED45B211}" srcOrd="0" destOrd="0" parTransId="{06356AF7-B270-41F4-8095-02E78AE01A17}" sibTransId="{2D8D8E1E-1E00-405E-8A1B-1D7600E6AC24}"/>
    <dgm:cxn modelId="{C62AA200-E0B8-41D3-AEAE-42D0E843FBCF}" type="presOf" srcId="{5FB3C909-974E-477D-8DD9-3997ED45B211}" destId="{C9C4B34D-C73D-43E4-9787-FDF70C0F5017}" srcOrd="0" destOrd="0" presId="urn:microsoft.com/office/officeart/2005/8/layout/vList2"/>
    <dgm:cxn modelId="{BB8A5093-617A-456E-BD87-166AA6DB67EE}" type="presParOf" srcId="{B11FD6DE-3E93-4BCA-8840-8DBC06AE62B2}" destId="{C9C4B34D-C73D-43E4-9787-FDF70C0F50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6CC7D-DA69-4A15-8A50-7B48B630EBD4}" type="doc">
      <dgm:prSet loTypeId="urn:microsoft.com/office/officeart/2005/8/layout/hierarchy3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FA6C49B-D5F7-4C83-885D-5D61F9CF7D68}">
      <dgm:prSet/>
      <dgm:spPr/>
      <dgm:t>
        <a:bodyPr/>
        <a:lstStyle/>
        <a:p>
          <a:pPr rtl="0"/>
          <a:r>
            <a:rPr kumimoji="1" lang="ja-JP" b="0" dirty="0" smtClean="0"/>
            <a:t>公園をイメージしたマップ</a:t>
          </a:r>
          <a:endParaRPr lang="ja-JP" b="0" dirty="0"/>
        </a:p>
      </dgm:t>
    </dgm:pt>
    <dgm:pt modelId="{9991D114-6965-47FB-B46E-9E83B40C58F9}" type="parTrans" cxnId="{3AD789DE-ECCB-4CDA-9B00-53BAE484C68D}">
      <dgm:prSet/>
      <dgm:spPr/>
      <dgm:t>
        <a:bodyPr/>
        <a:lstStyle/>
        <a:p>
          <a:endParaRPr kumimoji="1" lang="ja-JP" altLang="en-US"/>
        </a:p>
      </dgm:t>
    </dgm:pt>
    <dgm:pt modelId="{425CEE93-B2EE-4312-9B7D-F2888117E94E}" type="sibTrans" cxnId="{3AD789DE-ECCB-4CDA-9B00-53BAE484C68D}">
      <dgm:prSet/>
      <dgm:spPr/>
      <dgm:t>
        <a:bodyPr/>
        <a:lstStyle/>
        <a:p>
          <a:endParaRPr kumimoji="1" lang="ja-JP" altLang="en-US"/>
        </a:p>
      </dgm:t>
    </dgm:pt>
    <dgm:pt modelId="{3866CEE9-2FB0-4A58-B31E-34E3EF3A65C2}" type="pres">
      <dgm:prSet presAssocID="{1366CC7D-DA69-4A15-8A50-7B48B630EBD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DDA89215-926D-4D22-B7E4-19153E7375DE}" type="pres">
      <dgm:prSet presAssocID="{EFA6C49B-D5F7-4C83-885D-5D61F9CF7D68}" presName="root" presStyleCnt="0"/>
      <dgm:spPr/>
    </dgm:pt>
    <dgm:pt modelId="{94128A1E-B380-4059-8748-BF511F675557}" type="pres">
      <dgm:prSet presAssocID="{EFA6C49B-D5F7-4C83-885D-5D61F9CF7D68}" presName="rootComposite" presStyleCnt="0"/>
      <dgm:spPr/>
    </dgm:pt>
    <dgm:pt modelId="{4A5779F0-96E6-4B44-9C15-F7F770B3FE49}" type="pres">
      <dgm:prSet presAssocID="{EFA6C49B-D5F7-4C83-885D-5D61F9CF7D68}" presName="rootText" presStyleLbl="node1" presStyleIdx="0" presStyleCnt="1" custScaleX="54501" custScaleY="25993" custLinFactNeighborX="22985" custLinFactNeighborY="-21000"/>
      <dgm:spPr/>
      <dgm:t>
        <a:bodyPr/>
        <a:lstStyle/>
        <a:p>
          <a:endParaRPr kumimoji="1" lang="ja-JP" altLang="en-US"/>
        </a:p>
      </dgm:t>
    </dgm:pt>
    <dgm:pt modelId="{9F6E8670-B14C-44D4-9A56-1AEDE3E398BE}" type="pres">
      <dgm:prSet presAssocID="{EFA6C49B-D5F7-4C83-885D-5D61F9CF7D68}" presName="rootConnector" presStyleLbl="node1" presStyleIdx="0" presStyleCnt="1"/>
      <dgm:spPr/>
      <dgm:t>
        <a:bodyPr/>
        <a:lstStyle/>
        <a:p>
          <a:endParaRPr kumimoji="1" lang="ja-JP" altLang="en-US"/>
        </a:p>
      </dgm:t>
    </dgm:pt>
    <dgm:pt modelId="{93222601-8992-4FEC-BDC8-1D704FC92B95}" type="pres">
      <dgm:prSet presAssocID="{EFA6C49B-D5F7-4C83-885D-5D61F9CF7D68}" presName="childShape" presStyleCnt="0"/>
      <dgm:spPr/>
    </dgm:pt>
  </dgm:ptLst>
  <dgm:cxnLst>
    <dgm:cxn modelId="{CC21A91F-F1B0-4150-B5A1-DD146EAAE787}" type="presOf" srcId="{EFA6C49B-D5F7-4C83-885D-5D61F9CF7D68}" destId="{4A5779F0-96E6-4B44-9C15-F7F770B3FE49}" srcOrd="0" destOrd="0" presId="urn:microsoft.com/office/officeart/2005/8/layout/hierarchy3"/>
    <dgm:cxn modelId="{9434FEDC-91D0-4717-B134-DB7F6C8D532D}" type="presOf" srcId="{1366CC7D-DA69-4A15-8A50-7B48B630EBD4}" destId="{3866CEE9-2FB0-4A58-B31E-34E3EF3A65C2}" srcOrd="0" destOrd="0" presId="urn:microsoft.com/office/officeart/2005/8/layout/hierarchy3"/>
    <dgm:cxn modelId="{3AD789DE-ECCB-4CDA-9B00-53BAE484C68D}" srcId="{1366CC7D-DA69-4A15-8A50-7B48B630EBD4}" destId="{EFA6C49B-D5F7-4C83-885D-5D61F9CF7D68}" srcOrd="0" destOrd="0" parTransId="{9991D114-6965-47FB-B46E-9E83B40C58F9}" sibTransId="{425CEE93-B2EE-4312-9B7D-F2888117E94E}"/>
    <dgm:cxn modelId="{23A98255-0368-40F2-83E7-9B8412F14119}" type="presOf" srcId="{EFA6C49B-D5F7-4C83-885D-5D61F9CF7D68}" destId="{9F6E8670-B14C-44D4-9A56-1AEDE3E398BE}" srcOrd="1" destOrd="0" presId="urn:microsoft.com/office/officeart/2005/8/layout/hierarchy3"/>
    <dgm:cxn modelId="{CD51321A-3A91-4874-8FF9-9182D3F49E8D}" type="presParOf" srcId="{3866CEE9-2FB0-4A58-B31E-34E3EF3A65C2}" destId="{DDA89215-926D-4D22-B7E4-19153E7375DE}" srcOrd="0" destOrd="0" presId="urn:microsoft.com/office/officeart/2005/8/layout/hierarchy3"/>
    <dgm:cxn modelId="{BF4F29BC-F614-4EC1-A79C-1F65E07D1FDF}" type="presParOf" srcId="{DDA89215-926D-4D22-B7E4-19153E7375DE}" destId="{94128A1E-B380-4059-8748-BF511F675557}" srcOrd="0" destOrd="0" presId="urn:microsoft.com/office/officeart/2005/8/layout/hierarchy3"/>
    <dgm:cxn modelId="{9E318039-8A9C-4006-8EC7-E21253BC5571}" type="presParOf" srcId="{94128A1E-B380-4059-8748-BF511F675557}" destId="{4A5779F0-96E6-4B44-9C15-F7F770B3FE49}" srcOrd="0" destOrd="0" presId="urn:microsoft.com/office/officeart/2005/8/layout/hierarchy3"/>
    <dgm:cxn modelId="{9E0E9382-C5A6-4109-91B0-ADA583A6B732}" type="presParOf" srcId="{94128A1E-B380-4059-8748-BF511F675557}" destId="{9F6E8670-B14C-44D4-9A56-1AEDE3E398BE}" srcOrd="1" destOrd="0" presId="urn:microsoft.com/office/officeart/2005/8/layout/hierarchy3"/>
    <dgm:cxn modelId="{9DDAD54D-8CC0-4820-AE53-E9AA5102FBC4}" type="presParOf" srcId="{DDA89215-926D-4D22-B7E4-19153E7375DE}" destId="{93222601-8992-4FEC-BDC8-1D704FC92B9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B8688C-FDF2-406E-8BA0-243AA900CD5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593A8B70-B8A0-4C1D-B675-F35DFFB9430B}">
      <dgm:prSet/>
      <dgm:spPr/>
      <dgm:t>
        <a:bodyPr/>
        <a:lstStyle/>
        <a:p>
          <a:pPr algn="ctr" rtl="0"/>
          <a:r>
            <a:rPr kumimoji="1" lang="ja-JP" b="0" dirty="0" smtClean="0"/>
            <a:t>ベンチ、噴水、街灯を設置</a:t>
          </a:r>
          <a:endParaRPr lang="ja-JP" b="0" dirty="0"/>
        </a:p>
      </dgm:t>
    </dgm:pt>
    <dgm:pt modelId="{58D6254E-D7F3-4685-BE2E-900D61A72999}" type="parTrans" cxnId="{87462B29-120E-41ED-B079-DE008DAA56A4}">
      <dgm:prSet/>
      <dgm:spPr/>
      <dgm:t>
        <a:bodyPr/>
        <a:lstStyle/>
        <a:p>
          <a:endParaRPr kumimoji="1" lang="ja-JP" altLang="en-US"/>
        </a:p>
      </dgm:t>
    </dgm:pt>
    <dgm:pt modelId="{4FB245D5-4CB2-4FF5-A549-276C9D9946AC}" type="sibTrans" cxnId="{87462B29-120E-41ED-B079-DE008DAA56A4}">
      <dgm:prSet/>
      <dgm:spPr/>
      <dgm:t>
        <a:bodyPr/>
        <a:lstStyle/>
        <a:p>
          <a:endParaRPr kumimoji="1" lang="ja-JP" altLang="en-US"/>
        </a:p>
      </dgm:t>
    </dgm:pt>
    <dgm:pt modelId="{9FF12919-DBEB-4D61-A1E2-4092F1960ACE}" type="pres">
      <dgm:prSet presAssocID="{85B8688C-FDF2-406E-8BA0-243AA900CD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8C4C4D43-A1C1-4E63-A7FE-AADBBA82CFA7}" type="pres">
      <dgm:prSet presAssocID="{593A8B70-B8A0-4C1D-B675-F35DFFB9430B}" presName="parentText" presStyleLbl="node1" presStyleIdx="0" presStyleCnt="1" custLinFactNeighborX="1961" custLinFactNeighborY="4836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E49CF9DE-CDF1-44CC-9E8B-EBBD82B4CD0F}" type="presOf" srcId="{593A8B70-B8A0-4C1D-B675-F35DFFB9430B}" destId="{8C4C4D43-A1C1-4E63-A7FE-AADBBA82CFA7}" srcOrd="0" destOrd="0" presId="urn:microsoft.com/office/officeart/2005/8/layout/vList2"/>
    <dgm:cxn modelId="{87462B29-120E-41ED-B079-DE008DAA56A4}" srcId="{85B8688C-FDF2-406E-8BA0-243AA900CD54}" destId="{593A8B70-B8A0-4C1D-B675-F35DFFB9430B}" srcOrd="0" destOrd="0" parTransId="{58D6254E-D7F3-4685-BE2E-900D61A72999}" sibTransId="{4FB245D5-4CB2-4FF5-A549-276C9D9946AC}"/>
    <dgm:cxn modelId="{6840CE6F-ED1C-4ED0-AB31-C14CB7A436ED}" type="presOf" srcId="{85B8688C-FDF2-406E-8BA0-243AA900CD54}" destId="{9FF12919-DBEB-4D61-A1E2-4092F1960ACE}" srcOrd="0" destOrd="0" presId="urn:microsoft.com/office/officeart/2005/8/layout/vList2"/>
    <dgm:cxn modelId="{37485014-C0DA-4724-BD80-222362550128}" type="presParOf" srcId="{9FF12919-DBEB-4D61-A1E2-4092F1960ACE}" destId="{8C4C4D43-A1C1-4E63-A7FE-AADBBA82CF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602777-614E-4F8A-B976-B41A28B5D43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FAAEBF23-BA69-42C2-A5E0-40277D175E85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kumimoji="1" lang="ja-JP" dirty="0" smtClean="0"/>
            <a:t>パーティクル</a:t>
          </a:r>
          <a:r>
            <a:rPr kumimoji="1" lang="ja-JP" altLang="en-US" dirty="0" smtClean="0"/>
            <a:t>（属性）</a:t>
          </a:r>
          <a:endParaRPr lang="ja-JP" dirty="0"/>
        </a:p>
      </dgm:t>
    </dgm:pt>
    <dgm:pt modelId="{0F8C323A-4ECA-442D-B088-8C59F8C375B8}" type="parTrans" cxnId="{F5E7E901-7D31-4F40-9160-B48A7E8C3C0D}">
      <dgm:prSet/>
      <dgm:spPr/>
      <dgm:t>
        <a:bodyPr/>
        <a:lstStyle/>
        <a:p>
          <a:endParaRPr kumimoji="1" lang="ja-JP" altLang="en-US"/>
        </a:p>
      </dgm:t>
    </dgm:pt>
    <dgm:pt modelId="{49EB4AAE-32FA-413F-90C3-404999B36793}" type="sibTrans" cxnId="{F5E7E901-7D31-4F40-9160-B48A7E8C3C0D}">
      <dgm:prSet/>
      <dgm:spPr/>
      <dgm:t>
        <a:bodyPr/>
        <a:lstStyle/>
        <a:p>
          <a:endParaRPr kumimoji="1" lang="ja-JP" altLang="en-US"/>
        </a:p>
      </dgm:t>
    </dgm:pt>
    <dgm:pt modelId="{C2642A96-93D6-485D-9297-B17B0410C84E}" type="pres">
      <dgm:prSet presAssocID="{9D602777-614E-4F8A-B976-B41A28B5D43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BF6685F6-DA2D-4E9D-BF8E-693617FA0AA0}" type="pres">
      <dgm:prSet presAssocID="{FAAEBF23-BA69-42C2-A5E0-40277D175E85}" presName="parentText" presStyleLbl="node1" presStyleIdx="0" presStyleCnt="1" custLinFactNeighborX="126" custLinFactNeighborY="23722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0BF18D4-AF49-452B-A1A6-8BD21E338563}" type="presOf" srcId="{9D602777-614E-4F8A-B976-B41A28B5D431}" destId="{C2642A96-93D6-485D-9297-B17B0410C84E}" srcOrd="0" destOrd="0" presId="urn:microsoft.com/office/officeart/2005/8/layout/vList2"/>
    <dgm:cxn modelId="{F5E7E901-7D31-4F40-9160-B48A7E8C3C0D}" srcId="{9D602777-614E-4F8A-B976-B41A28B5D431}" destId="{FAAEBF23-BA69-42C2-A5E0-40277D175E85}" srcOrd="0" destOrd="0" parTransId="{0F8C323A-4ECA-442D-B088-8C59F8C375B8}" sibTransId="{49EB4AAE-32FA-413F-90C3-404999B36793}"/>
    <dgm:cxn modelId="{3682756F-50FE-445E-A3B8-E46B952A295E}" type="presOf" srcId="{FAAEBF23-BA69-42C2-A5E0-40277D175E85}" destId="{BF6685F6-DA2D-4E9D-BF8E-693617FA0AA0}" srcOrd="0" destOrd="0" presId="urn:microsoft.com/office/officeart/2005/8/layout/vList2"/>
    <dgm:cxn modelId="{327BC71E-C4A2-4ECB-901B-1D73811E1AE0}" type="presParOf" srcId="{C2642A96-93D6-485D-9297-B17B0410C84E}" destId="{BF6685F6-DA2D-4E9D-BF8E-693617FA0AA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24D98E-6C74-4BF1-817D-68FC2A0FDE4E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936CCD2-4715-4499-B934-1587974B2A0E}">
      <dgm:prSet phldrT="[テキスト]"/>
      <dgm:spPr/>
      <dgm:t>
        <a:bodyPr/>
        <a:lstStyle/>
        <a:p>
          <a:r>
            <a:rPr kumimoji="1" lang="ja-JP" altLang="en-US" b="0" cap="none" spc="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放電</a:t>
          </a:r>
          <a:endParaRPr kumimoji="1" lang="en-US" altLang="ja-JP" b="0" cap="none" spc="0" dirty="0" smtClean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703ECE2-034D-48BB-B310-6297E4A04641}" type="parTrans" cxnId="{CF60F498-BE8E-4B5E-974E-33FC471B5F0A}">
      <dgm:prSet/>
      <dgm:spPr/>
      <dgm:t>
        <a:bodyPr/>
        <a:lstStyle/>
        <a:p>
          <a:endParaRPr kumimoji="1" lang="ja-JP" altLang="en-US" b="0" cap="none" spc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931447F-DB9E-4C2C-B4E9-30CB62068809}" type="sibTrans" cxnId="{CF60F498-BE8E-4B5E-974E-33FC471B5F0A}">
      <dgm:prSet/>
      <dgm:spPr/>
      <dgm:t>
        <a:bodyPr/>
        <a:lstStyle/>
        <a:p>
          <a:endParaRPr kumimoji="1" lang="ja-JP" altLang="en-US" b="0" cap="none" spc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F1F3213-31AD-4DB1-806E-324EE60B24BD}">
      <dgm:prSet phldrT="[テキスト]"/>
      <dgm:spPr/>
      <dgm:t>
        <a:bodyPr/>
        <a:lstStyle/>
        <a:p>
          <a:r>
            <a:rPr kumimoji="1" lang="ja-JP" altLang="en-US" b="0" cap="none" spc="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スモーク</a:t>
          </a:r>
          <a:endParaRPr kumimoji="1" lang="ja-JP" altLang="en-US" b="0" cap="none" spc="0" dirty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929DE2C-C6FD-4481-B86C-6755E362B598}" type="parTrans" cxnId="{276F18B1-D886-496A-AE5B-CFAF0477B68F}">
      <dgm:prSet/>
      <dgm:spPr/>
      <dgm:t>
        <a:bodyPr/>
        <a:lstStyle/>
        <a:p>
          <a:endParaRPr kumimoji="1" lang="ja-JP" altLang="en-US" b="0" cap="none" spc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BB50CB6-71CB-4A9A-B7EF-00E68FFB219C}" type="sibTrans" cxnId="{276F18B1-D886-496A-AE5B-CFAF0477B68F}">
      <dgm:prSet/>
      <dgm:spPr/>
      <dgm:t>
        <a:bodyPr/>
        <a:lstStyle/>
        <a:p>
          <a:endParaRPr kumimoji="1" lang="ja-JP" altLang="en-US" b="0" cap="none" spc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F69E81AF-5EE7-4AAB-90CD-3EC1D17F82F9}" type="pres">
      <dgm:prSet presAssocID="{9F24D98E-6C74-4BF1-817D-68FC2A0FDE4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5BEBE240-CA65-46FF-97D1-F3F198E5950D}" type="pres">
      <dgm:prSet presAssocID="{7936CCD2-4715-4499-B934-1587974B2A0E}" presName="composite" presStyleCnt="0"/>
      <dgm:spPr/>
    </dgm:pt>
    <dgm:pt modelId="{BE1AA409-2D46-4CA0-AA68-FE117EAE3C26}" type="pres">
      <dgm:prSet presAssocID="{7936CCD2-4715-4499-B934-1587974B2A0E}" presName="rect1" presStyleLbl="bgShp" presStyleIdx="0" presStyleCnt="2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kumimoji="1" lang="ja-JP" altLang="en-US"/>
        </a:p>
      </dgm:t>
    </dgm:pt>
    <dgm:pt modelId="{EBA86886-2C31-41A8-9436-AA82D1CFEC9B}" type="pres">
      <dgm:prSet presAssocID="{7936CCD2-4715-4499-B934-1587974B2A0E}" presName="rect2" presStyleLbl="trBgShp" presStyleIdx="0" presStyleCnt="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C469BE2-9F0E-42F9-BF73-955590C6E098}" type="pres">
      <dgm:prSet presAssocID="{3931447F-DB9E-4C2C-B4E9-30CB62068809}" presName="sibTrans" presStyleCnt="0"/>
      <dgm:spPr/>
    </dgm:pt>
    <dgm:pt modelId="{F1E7513E-8A04-4C35-8B3A-984726E003A6}" type="pres">
      <dgm:prSet presAssocID="{2F1F3213-31AD-4DB1-806E-324EE60B24BD}" presName="composite" presStyleCnt="0"/>
      <dgm:spPr/>
    </dgm:pt>
    <dgm:pt modelId="{50C0E1A7-A335-44D5-8B36-274392A9E8AC}" type="pres">
      <dgm:prSet presAssocID="{2F1F3213-31AD-4DB1-806E-324EE60B24BD}" presName="rect1" presStyleLbl="bgShp" presStyleIdx="1" presStyleCnt="2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kumimoji="1" lang="ja-JP" altLang="en-US"/>
        </a:p>
      </dgm:t>
    </dgm:pt>
    <dgm:pt modelId="{53BCB31E-6EBE-4424-A5ED-1E0ACF7A08AD}" type="pres">
      <dgm:prSet presAssocID="{2F1F3213-31AD-4DB1-806E-324EE60B24BD}" presName="rect2" presStyleLbl="trBgShp" presStyleIdx="1" presStyleCnt="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C4EDA6-9A8F-4B8C-ABA1-9A5887238377}" type="presOf" srcId="{7936CCD2-4715-4499-B934-1587974B2A0E}" destId="{EBA86886-2C31-41A8-9436-AA82D1CFEC9B}" srcOrd="0" destOrd="0" presId="urn:microsoft.com/office/officeart/2008/layout/BendingPictureSemiTransparentText"/>
    <dgm:cxn modelId="{B0D498B6-9235-4D1C-A035-B8BD960095C4}" type="presOf" srcId="{2F1F3213-31AD-4DB1-806E-324EE60B24BD}" destId="{53BCB31E-6EBE-4424-A5ED-1E0ACF7A08AD}" srcOrd="0" destOrd="0" presId="urn:microsoft.com/office/officeart/2008/layout/BendingPictureSemiTransparentText"/>
    <dgm:cxn modelId="{DE0CFAE8-9DA4-43E9-A787-5DE50167775C}" type="presOf" srcId="{9F24D98E-6C74-4BF1-817D-68FC2A0FDE4E}" destId="{F69E81AF-5EE7-4AAB-90CD-3EC1D17F82F9}" srcOrd="0" destOrd="0" presId="urn:microsoft.com/office/officeart/2008/layout/BendingPictureSemiTransparentText"/>
    <dgm:cxn modelId="{276F18B1-D886-496A-AE5B-CFAF0477B68F}" srcId="{9F24D98E-6C74-4BF1-817D-68FC2A0FDE4E}" destId="{2F1F3213-31AD-4DB1-806E-324EE60B24BD}" srcOrd="1" destOrd="0" parTransId="{8929DE2C-C6FD-4481-B86C-6755E362B598}" sibTransId="{DBB50CB6-71CB-4A9A-B7EF-00E68FFB219C}"/>
    <dgm:cxn modelId="{CF60F498-BE8E-4B5E-974E-33FC471B5F0A}" srcId="{9F24D98E-6C74-4BF1-817D-68FC2A0FDE4E}" destId="{7936CCD2-4715-4499-B934-1587974B2A0E}" srcOrd="0" destOrd="0" parTransId="{4703ECE2-034D-48BB-B310-6297E4A04641}" sibTransId="{3931447F-DB9E-4C2C-B4E9-30CB62068809}"/>
    <dgm:cxn modelId="{44FF56E3-9A3D-4343-8A4B-7E1023CB881F}" type="presParOf" srcId="{F69E81AF-5EE7-4AAB-90CD-3EC1D17F82F9}" destId="{5BEBE240-CA65-46FF-97D1-F3F198E5950D}" srcOrd="0" destOrd="0" presId="urn:microsoft.com/office/officeart/2008/layout/BendingPictureSemiTransparentText"/>
    <dgm:cxn modelId="{5D20627E-200A-468D-9C91-DD9D32AB8937}" type="presParOf" srcId="{5BEBE240-CA65-46FF-97D1-F3F198E5950D}" destId="{BE1AA409-2D46-4CA0-AA68-FE117EAE3C26}" srcOrd="0" destOrd="0" presId="urn:microsoft.com/office/officeart/2008/layout/BendingPictureSemiTransparentText"/>
    <dgm:cxn modelId="{8644DE0F-C320-4FD7-82EB-846095E4D87C}" type="presParOf" srcId="{5BEBE240-CA65-46FF-97D1-F3F198E5950D}" destId="{EBA86886-2C31-41A8-9436-AA82D1CFEC9B}" srcOrd="1" destOrd="0" presId="urn:microsoft.com/office/officeart/2008/layout/BendingPictureSemiTransparentText"/>
    <dgm:cxn modelId="{91C2C842-C1A5-4C48-87A1-88059A49634B}" type="presParOf" srcId="{F69E81AF-5EE7-4AAB-90CD-3EC1D17F82F9}" destId="{6C469BE2-9F0E-42F9-BF73-955590C6E098}" srcOrd="1" destOrd="0" presId="urn:microsoft.com/office/officeart/2008/layout/BendingPictureSemiTransparentText"/>
    <dgm:cxn modelId="{E84C69A3-BF3C-4EB4-882C-8F522AD1436C}" type="presParOf" srcId="{F69E81AF-5EE7-4AAB-90CD-3EC1D17F82F9}" destId="{F1E7513E-8A04-4C35-8B3A-984726E003A6}" srcOrd="2" destOrd="0" presId="urn:microsoft.com/office/officeart/2008/layout/BendingPictureSemiTransparentText"/>
    <dgm:cxn modelId="{8C7C8B11-F40E-4F7C-88B2-4DF8D855C1EE}" type="presParOf" srcId="{F1E7513E-8A04-4C35-8B3A-984726E003A6}" destId="{50C0E1A7-A335-44D5-8B36-274392A9E8AC}" srcOrd="0" destOrd="0" presId="urn:microsoft.com/office/officeart/2008/layout/BendingPictureSemiTransparentText"/>
    <dgm:cxn modelId="{D89B1D3E-432E-4608-AADE-4B5111EDDA73}" type="presParOf" srcId="{F1E7513E-8A04-4C35-8B3A-984726E003A6}" destId="{53BCB31E-6EBE-4424-A5ED-1E0ACF7A08AD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BCCF68-03D0-4B87-A9EA-6EF4244C05E1}" type="doc">
      <dgm:prSet loTypeId="urn:microsoft.com/office/officeart/2008/layout/BendingPictureBlocks" loCatId="picture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kumimoji="1" lang="ja-JP" altLang="en-US"/>
        </a:p>
      </dgm:t>
    </dgm:pt>
    <dgm:pt modelId="{F491C226-DA6F-42F8-9D42-CAF1228AC91E}">
      <dgm:prSet phldrT="[テキスト]"/>
      <dgm:spPr/>
      <dgm:t>
        <a:bodyPr/>
        <a:lstStyle/>
        <a:p>
          <a:r>
            <a:rPr kumimoji="1" lang="ja-JP" altLang="en-US" dirty="0" smtClean="0"/>
            <a:t>ノード選択時の武器①</a:t>
          </a:r>
          <a:endParaRPr kumimoji="1" lang="ja-JP" altLang="en-US" dirty="0"/>
        </a:p>
      </dgm:t>
    </dgm:pt>
    <dgm:pt modelId="{F4B951CF-56A5-41ED-B714-B9244245E0FE}" type="parTrans" cxnId="{6D40E858-2011-473E-AED7-D0D2E42F0154}">
      <dgm:prSet/>
      <dgm:spPr/>
      <dgm:t>
        <a:bodyPr/>
        <a:lstStyle/>
        <a:p>
          <a:endParaRPr kumimoji="1" lang="ja-JP" altLang="en-US"/>
        </a:p>
      </dgm:t>
    </dgm:pt>
    <dgm:pt modelId="{B69ECF0C-1823-43F0-B6F2-2B70803BD90F}" type="sibTrans" cxnId="{6D40E858-2011-473E-AED7-D0D2E42F0154}">
      <dgm:prSet/>
      <dgm:spPr/>
      <dgm:t>
        <a:bodyPr/>
        <a:lstStyle/>
        <a:p>
          <a:endParaRPr kumimoji="1" lang="ja-JP" altLang="en-US"/>
        </a:p>
      </dgm:t>
    </dgm:pt>
    <dgm:pt modelId="{4246DCE4-0F75-4D9B-938D-9D6ED6B1CF4A}">
      <dgm:prSet phldrT="[テキスト]"/>
      <dgm:spPr/>
      <dgm:t>
        <a:bodyPr/>
        <a:lstStyle/>
        <a:p>
          <a:r>
            <a:rPr kumimoji="1" lang="ja-JP" altLang="en-US" dirty="0" smtClean="0"/>
            <a:t>ノード選択時の武器②</a:t>
          </a:r>
          <a:endParaRPr kumimoji="1" lang="en-US" altLang="ja-JP" dirty="0" smtClean="0"/>
        </a:p>
      </dgm:t>
    </dgm:pt>
    <dgm:pt modelId="{2141C67C-BC90-436C-BC88-962B87562104}" type="parTrans" cxnId="{AC58C38B-BD06-43E3-87D7-09943A625C4C}">
      <dgm:prSet/>
      <dgm:spPr/>
      <dgm:t>
        <a:bodyPr/>
        <a:lstStyle/>
        <a:p>
          <a:endParaRPr kumimoji="1" lang="ja-JP" altLang="en-US"/>
        </a:p>
      </dgm:t>
    </dgm:pt>
    <dgm:pt modelId="{66379BC9-D1F8-43FD-B548-327469EAE83F}" type="sibTrans" cxnId="{AC58C38B-BD06-43E3-87D7-09943A625C4C}">
      <dgm:prSet/>
      <dgm:spPr/>
      <dgm:t>
        <a:bodyPr/>
        <a:lstStyle/>
        <a:p>
          <a:endParaRPr kumimoji="1" lang="ja-JP" altLang="en-US"/>
        </a:p>
      </dgm:t>
    </dgm:pt>
    <dgm:pt modelId="{CBF89226-E4C9-4656-9FDC-9BA1B285EDEF}" type="pres">
      <dgm:prSet presAssocID="{D5BCCF68-03D0-4B87-A9EA-6EF4244C05E1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6732EED8-CEDA-4E6B-A9EF-C30C2D7056E9}" type="pres">
      <dgm:prSet presAssocID="{F491C226-DA6F-42F8-9D42-CAF1228AC91E}" presName="composite" presStyleCnt="0"/>
      <dgm:spPr/>
    </dgm:pt>
    <dgm:pt modelId="{07CF42D9-D633-4633-AEE1-103AAE75F3BC}" type="pres">
      <dgm:prSet presAssocID="{F491C226-DA6F-42F8-9D42-CAF1228AC91E}" presName="rect1" presStyleLbl="bgImgPlac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l="-36108" t="-24727" r="-41492" b="-46273"/>
          </a:stretch>
        </a:blipFill>
      </dgm:spPr>
    </dgm:pt>
    <dgm:pt modelId="{5D01E736-0CFF-479D-AB55-4A51875A8BB4}" type="pres">
      <dgm:prSet presAssocID="{F491C226-DA6F-42F8-9D42-CAF1228AC91E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516E726-C19F-4598-B823-DE76F36FBAEE}" type="pres">
      <dgm:prSet presAssocID="{B69ECF0C-1823-43F0-B6F2-2B70803BD90F}" presName="sibTrans" presStyleCnt="0"/>
      <dgm:spPr/>
    </dgm:pt>
    <dgm:pt modelId="{D8CFA873-B58B-4936-82EA-CE28F44EC0FF}" type="pres">
      <dgm:prSet presAssocID="{4246DCE4-0F75-4D9B-938D-9D6ED6B1CF4A}" presName="composite" presStyleCnt="0"/>
      <dgm:spPr/>
    </dgm:pt>
    <dgm:pt modelId="{41B576DA-6E67-4B3C-BF9E-66916F4552CF}" type="pres">
      <dgm:prSet presAssocID="{4246DCE4-0F75-4D9B-938D-9D6ED6B1CF4A}" presName="rect1" presStyleLbl="bgImgPlac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l="-24606" t="-26208" r="-44532" b="-37892"/>
          </a:stretch>
        </a:blipFill>
      </dgm:spPr>
    </dgm:pt>
    <dgm:pt modelId="{C1914636-B863-46A9-A69C-47AE62DB3ABB}" type="pres">
      <dgm:prSet presAssocID="{4246DCE4-0F75-4D9B-938D-9D6ED6B1CF4A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1939DAD4-4E1A-4F5C-8B98-9AD241DB8DEB}" type="presOf" srcId="{4246DCE4-0F75-4D9B-938D-9D6ED6B1CF4A}" destId="{C1914636-B863-46A9-A69C-47AE62DB3ABB}" srcOrd="0" destOrd="0" presId="urn:microsoft.com/office/officeart/2008/layout/BendingPictureBlocks"/>
    <dgm:cxn modelId="{6D40E858-2011-473E-AED7-D0D2E42F0154}" srcId="{D5BCCF68-03D0-4B87-A9EA-6EF4244C05E1}" destId="{F491C226-DA6F-42F8-9D42-CAF1228AC91E}" srcOrd="0" destOrd="0" parTransId="{F4B951CF-56A5-41ED-B714-B9244245E0FE}" sibTransId="{B69ECF0C-1823-43F0-B6F2-2B70803BD90F}"/>
    <dgm:cxn modelId="{AC58C38B-BD06-43E3-87D7-09943A625C4C}" srcId="{D5BCCF68-03D0-4B87-A9EA-6EF4244C05E1}" destId="{4246DCE4-0F75-4D9B-938D-9D6ED6B1CF4A}" srcOrd="1" destOrd="0" parTransId="{2141C67C-BC90-436C-BC88-962B87562104}" sibTransId="{66379BC9-D1F8-43FD-B548-327469EAE83F}"/>
    <dgm:cxn modelId="{01A23482-29B3-4036-A9E2-19A1047987CB}" type="presOf" srcId="{D5BCCF68-03D0-4B87-A9EA-6EF4244C05E1}" destId="{CBF89226-E4C9-4656-9FDC-9BA1B285EDEF}" srcOrd="0" destOrd="0" presId="urn:microsoft.com/office/officeart/2008/layout/BendingPictureBlocks"/>
    <dgm:cxn modelId="{01A08289-46AB-4E77-8787-06C52FB35993}" type="presOf" srcId="{F491C226-DA6F-42F8-9D42-CAF1228AC91E}" destId="{5D01E736-0CFF-479D-AB55-4A51875A8BB4}" srcOrd="0" destOrd="0" presId="urn:microsoft.com/office/officeart/2008/layout/BendingPictureBlocks"/>
    <dgm:cxn modelId="{DAD6D62E-005F-4121-A4AB-ADF7A95E3040}" type="presParOf" srcId="{CBF89226-E4C9-4656-9FDC-9BA1B285EDEF}" destId="{6732EED8-CEDA-4E6B-A9EF-C30C2D7056E9}" srcOrd="0" destOrd="0" presId="urn:microsoft.com/office/officeart/2008/layout/BendingPictureBlocks"/>
    <dgm:cxn modelId="{D4E26406-B6E9-49BF-81E5-D8BAF53A61B5}" type="presParOf" srcId="{6732EED8-CEDA-4E6B-A9EF-C30C2D7056E9}" destId="{07CF42D9-D633-4633-AEE1-103AAE75F3BC}" srcOrd="0" destOrd="0" presId="urn:microsoft.com/office/officeart/2008/layout/BendingPictureBlocks"/>
    <dgm:cxn modelId="{E58F0F99-16D1-458C-B570-3CE7F3ADACEF}" type="presParOf" srcId="{6732EED8-CEDA-4E6B-A9EF-C30C2D7056E9}" destId="{5D01E736-0CFF-479D-AB55-4A51875A8BB4}" srcOrd="1" destOrd="0" presId="urn:microsoft.com/office/officeart/2008/layout/BendingPictureBlocks"/>
    <dgm:cxn modelId="{47E50B75-F951-478D-B9C3-C94B6748B1A6}" type="presParOf" srcId="{CBF89226-E4C9-4656-9FDC-9BA1B285EDEF}" destId="{B516E726-C19F-4598-B823-DE76F36FBAEE}" srcOrd="1" destOrd="0" presId="urn:microsoft.com/office/officeart/2008/layout/BendingPictureBlocks"/>
    <dgm:cxn modelId="{9FA3AA09-67F9-4892-B663-6F587F8C14F9}" type="presParOf" srcId="{CBF89226-E4C9-4656-9FDC-9BA1B285EDEF}" destId="{D8CFA873-B58B-4936-82EA-CE28F44EC0FF}" srcOrd="2" destOrd="0" presId="urn:microsoft.com/office/officeart/2008/layout/BendingPictureBlocks"/>
    <dgm:cxn modelId="{9D48354F-ADF2-4BF0-88CF-95E04529A900}" type="presParOf" srcId="{D8CFA873-B58B-4936-82EA-CE28F44EC0FF}" destId="{41B576DA-6E67-4B3C-BF9E-66916F4552CF}" srcOrd="0" destOrd="0" presId="urn:microsoft.com/office/officeart/2008/layout/BendingPictureBlocks"/>
    <dgm:cxn modelId="{C79CF949-2018-4DCA-BAA9-3C54BBBDEE09}" type="presParOf" srcId="{D8CFA873-B58B-4936-82EA-CE28F44EC0FF}" destId="{C1914636-B863-46A9-A69C-47AE62DB3ABB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2781466-1922-43A4-91CD-A7BA5C5FE405}" type="doc">
      <dgm:prSet loTypeId="urn:microsoft.com/office/officeart/2008/layout/BendingPictureSemiTransparentText" loCatId="picture" qsTypeId="urn:microsoft.com/office/officeart/2005/8/quickstyle/3d3" qsCatId="3D" csTypeId="urn:microsoft.com/office/officeart/2005/8/colors/accent3_5" csCatId="accent3" phldr="1"/>
      <dgm:spPr/>
      <dgm:t>
        <a:bodyPr/>
        <a:lstStyle/>
        <a:p>
          <a:endParaRPr kumimoji="1" lang="ja-JP" altLang="en-US"/>
        </a:p>
      </dgm:t>
    </dgm:pt>
    <dgm:pt modelId="{A6950C74-7461-4E11-9586-CBFE16E93F25}">
      <dgm:prSet phldrT="[テキスト]"/>
      <dgm:spPr/>
      <dgm:t>
        <a:bodyPr/>
        <a:lstStyle/>
        <a:p>
          <a:r>
            <a:rPr kumimoji="1" lang="ja-JP" altLang="en-US" dirty="0" smtClean="0"/>
            <a:t>土</a:t>
          </a:r>
          <a:endParaRPr kumimoji="1" lang="ja-JP" altLang="en-US" dirty="0"/>
        </a:p>
      </dgm:t>
    </dgm:pt>
    <dgm:pt modelId="{C7CBF299-1703-469E-8E56-34BE7707DDA5}" type="parTrans" cxnId="{24C859A1-BDB7-4881-B6DD-43E9419BADB2}">
      <dgm:prSet/>
      <dgm:spPr/>
      <dgm:t>
        <a:bodyPr/>
        <a:lstStyle/>
        <a:p>
          <a:endParaRPr kumimoji="1" lang="ja-JP" altLang="en-US"/>
        </a:p>
      </dgm:t>
    </dgm:pt>
    <dgm:pt modelId="{8DFFC793-EB20-4548-92FB-97B7BF9ED905}" type="sibTrans" cxnId="{24C859A1-BDB7-4881-B6DD-43E9419BADB2}">
      <dgm:prSet/>
      <dgm:spPr/>
      <dgm:t>
        <a:bodyPr/>
        <a:lstStyle/>
        <a:p>
          <a:endParaRPr kumimoji="1" lang="ja-JP" altLang="en-US"/>
        </a:p>
      </dgm:t>
    </dgm:pt>
    <dgm:pt modelId="{03630BDA-A533-4B44-B975-EB47731B94F3}">
      <dgm:prSet phldrT="[テキスト]"/>
      <dgm:spPr/>
      <dgm:t>
        <a:bodyPr/>
        <a:lstStyle/>
        <a:p>
          <a:r>
            <a:rPr kumimoji="1" lang="ja-JP" altLang="en-US" dirty="0" smtClean="0"/>
            <a:t>砂埃</a:t>
          </a:r>
          <a:endParaRPr kumimoji="1" lang="ja-JP" altLang="en-US" dirty="0"/>
        </a:p>
      </dgm:t>
    </dgm:pt>
    <dgm:pt modelId="{9A78B2BF-3421-4224-BEC8-96FD57EA8EFC}" type="parTrans" cxnId="{3EA8569C-B3AB-4CC1-AEE7-3C51306D28A4}">
      <dgm:prSet/>
      <dgm:spPr/>
      <dgm:t>
        <a:bodyPr/>
        <a:lstStyle/>
        <a:p>
          <a:endParaRPr kumimoji="1" lang="ja-JP" altLang="en-US"/>
        </a:p>
      </dgm:t>
    </dgm:pt>
    <dgm:pt modelId="{4E9B4783-1B21-4771-94A9-9A85D0D3D910}" type="sibTrans" cxnId="{3EA8569C-B3AB-4CC1-AEE7-3C51306D28A4}">
      <dgm:prSet/>
      <dgm:spPr/>
      <dgm:t>
        <a:bodyPr/>
        <a:lstStyle/>
        <a:p>
          <a:endParaRPr kumimoji="1" lang="ja-JP" altLang="en-US"/>
        </a:p>
      </dgm:t>
    </dgm:pt>
    <dgm:pt modelId="{81223C5A-2E0A-435C-8E92-0D342A989A1F}">
      <dgm:prSet phldrT="[テキスト]"/>
      <dgm:spPr/>
      <dgm:t>
        <a:bodyPr/>
        <a:lstStyle/>
        <a:p>
          <a:r>
            <a:rPr kumimoji="1" lang="ja-JP" altLang="en-US" dirty="0" smtClean="0"/>
            <a:t>フェスティバル</a:t>
          </a:r>
          <a:endParaRPr kumimoji="1" lang="ja-JP" altLang="en-US" dirty="0"/>
        </a:p>
      </dgm:t>
    </dgm:pt>
    <dgm:pt modelId="{B663E993-2ACF-436F-B5D5-CF19BB7EFF87}" type="parTrans" cxnId="{B3552CFC-15A8-4155-B2D7-E0337718F02A}">
      <dgm:prSet/>
      <dgm:spPr/>
      <dgm:t>
        <a:bodyPr/>
        <a:lstStyle/>
        <a:p>
          <a:endParaRPr kumimoji="1" lang="ja-JP" altLang="en-US"/>
        </a:p>
      </dgm:t>
    </dgm:pt>
    <dgm:pt modelId="{C65C0758-56C1-4713-AFAB-C35F33CC6CF3}" type="sibTrans" cxnId="{B3552CFC-15A8-4155-B2D7-E0337718F02A}">
      <dgm:prSet/>
      <dgm:spPr/>
      <dgm:t>
        <a:bodyPr/>
        <a:lstStyle/>
        <a:p>
          <a:endParaRPr kumimoji="1" lang="ja-JP" altLang="en-US"/>
        </a:p>
      </dgm:t>
    </dgm:pt>
    <dgm:pt modelId="{B6D2B4BA-ACC1-44F2-AE4F-D0B6F50ED0F7}" type="pres">
      <dgm:prSet presAssocID="{A2781466-1922-43A4-91CD-A7BA5C5FE4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8D33B80A-EE6A-4FB7-8896-4029E8F0B90A}" type="pres">
      <dgm:prSet presAssocID="{A6950C74-7461-4E11-9586-CBFE16E93F25}" presName="composite" presStyleCnt="0"/>
      <dgm:spPr/>
    </dgm:pt>
    <dgm:pt modelId="{BEED819C-DB0A-4E6F-8E46-C8FA912A3C0F}" type="pres">
      <dgm:prSet presAssocID="{A6950C74-7461-4E11-9586-CBFE16E93F25}" presName="rect1" presStyleLbl="bgShp" presStyleIdx="0" presStyleCnt="3" custLinFactNeighborX="371" custLinFactNeighborY="-51512"/>
      <dgm:spPr>
        <a:blipFill dpi="0" rotWithShape="1">
          <a:blip xmlns:r="http://schemas.openxmlformats.org/officeDocument/2006/relationships" r:embed="rId1"/>
          <a:srcRect/>
          <a:stretch>
            <a:fillRect l="-27806" t="-32881" r="-31358" b="-86050"/>
          </a:stretch>
        </a:blipFill>
      </dgm:spPr>
      <dgm:t>
        <a:bodyPr/>
        <a:lstStyle/>
        <a:p>
          <a:endParaRPr kumimoji="1" lang="ja-JP" altLang="en-US"/>
        </a:p>
      </dgm:t>
    </dgm:pt>
    <dgm:pt modelId="{D74CA8C9-4701-4A23-9867-C5D9F8523CC9}" type="pres">
      <dgm:prSet presAssocID="{A6950C74-7461-4E11-9586-CBFE16E93F25}" presName="rect2" presStyleLbl="trBgShp" presStyleIdx="0" presStyleCnt="3" custLinFactY="-92785" custLinFactNeighborX="371" custLinFactNeighborY="-10000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DBB22F77-E20B-49FB-916D-4F95F978F48C}" type="pres">
      <dgm:prSet presAssocID="{8DFFC793-EB20-4548-92FB-97B7BF9ED905}" presName="sibTrans" presStyleCnt="0"/>
      <dgm:spPr/>
    </dgm:pt>
    <dgm:pt modelId="{86548007-86B7-40F0-A764-2FD622E54EBE}" type="pres">
      <dgm:prSet presAssocID="{03630BDA-A533-4B44-B975-EB47731B94F3}" presName="composite" presStyleCnt="0"/>
      <dgm:spPr/>
    </dgm:pt>
    <dgm:pt modelId="{617C5A66-E912-4979-B3C5-064E58DE8FBA}" type="pres">
      <dgm:prSet presAssocID="{03630BDA-A533-4B44-B975-EB47731B94F3}" presName="rect1" presStyleLbl="bgShp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52548" t="-47835" r="-47920" b="-118042"/>
          </a:stretch>
        </a:blipFill>
      </dgm:spPr>
    </dgm:pt>
    <dgm:pt modelId="{DAAC36CD-9795-4757-996E-D8D3B93EDCDC}" type="pres">
      <dgm:prSet presAssocID="{03630BDA-A533-4B44-B975-EB47731B94F3}" presName="rect2" presStyleLbl="trBgShp" presStyleIdx="1" presStyleCnt="3" custLinFactNeighborX="-472" custLinFactNeighborY="2531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7F185B8-7C46-453C-AFBA-352DEC8E06B2}" type="pres">
      <dgm:prSet presAssocID="{4E9B4783-1B21-4771-94A9-9A85D0D3D910}" presName="sibTrans" presStyleCnt="0"/>
      <dgm:spPr/>
    </dgm:pt>
    <dgm:pt modelId="{1A795AFF-BFE8-4BB7-B857-7A57F172481A}" type="pres">
      <dgm:prSet presAssocID="{81223C5A-2E0A-435C-8E92-0D342A989A1F}" presName="composite" presStyleCnt="0"/>
      <dgm:spPr/>
    </dgm:pt>
    <dgm:pt modelId="{8942A3B4-F897-43F5-88AE-E5EDCC551536}" type="pres">
      <dgm:prSet presAssocID="{81223C5A-2E0A-435C-8E92-0D342A989A1F}" presName="rect1" presStyleLbl="bgShp" presStyleIdx="2" presStyleCnt="3" custLinFactNeighborX="1489" custLinFactNeighborY="53175"/>
      <dgm:spPr>
        <a:blipFill dpi="0" rotWithShape="1">
          <a:blip xmlns:r="http://schemas.openxmlformats.org/officeDocument/2006/relationships" r:embed="rId3"/>
          <a:srcRect/>
          <a:stretch>
            <a:fillRect l="-33170" t="-32092" r="-37388" b="-90994"/>
          </a:stretch>
        </a:blipFill>
      </dgm:spPr>
    </dgm:pt>
    <dgm:pt modelId="{5919AC29-3AC9-4572-9E4B-B17F46A9531C}" type="pres">
      <dgm:prSet presAssocID="{81223C5A-2E0A-435C-8E92-0D342A989A1F}" presName="rect2" presStyleLbl="trBgShp" presStyleIdx="2" presStyleCnt="3" custLinFactY="100000" custLinFactNeighborX="1489" custLinFactNeighborY="143408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B3552CFC-15A8-4155-B2D7-E0337718F02A}" srcId="{A2781466-1922-43A4-91CD-A7BA5C5FE405}" destId="{81223C5A-2E0A-435C-8E92-0D342A989A1F}" srcOrd="2" destOrd="0" parTransId="{B663E993-2ACF-436F-B5D5-CF19BB7EFF87}" sibTransId="{C65C0758-56C1-4713-AFAB-C35F33CC6CF3}"/>
    <dgm:cxn modelId="{CC1A7FFE-271A-4275-9568-1B0E2EE621FD}" type="presOf" srcId="{03630BDA-A533-4B44-B975-EB47731B94F3}" destId="{DAAC36CD-9795-4757-996E-D8D3B93EDCDC}" srcOrd="0" destOrd="0" presId="urn:microsoft.com/office/officeart/2008/layout/BendingPictureSemiTransparentText"/>
    <dgm:cxn modelId="{24C859A1-BDB7-4881-B6DD-43E9419BADB2}" srcId="{A2781466-1922-43A4-91CD-A7BA5C5FE405}" destId="{A6950C74-7461-4E11-9586-CBFE16E93F25}" srcOrd="0" destOrd="0" parTransId="{C7CBF299-1703-469E-8E56-34BE7707DDA5}" sibTransId="{8DFFC793-EB20-4548-92FB-97B7BF9ED905}"/>
    <dgm:cxn modelId="{03F2D719-88FF-4680-9AFB-3791FFCB93F0}" type="presOf" srcId="{A6950C74-7461-4E11-9586-CBFE16E93F25}" destId="{D74CA8C9-4701-4A23-9867-C5D9F8523CC9}" srcOrd="0" destOrd="0" presId="urn:microsoft.com/office/officeart/2008/layout/BendingPictureSemiTransparentText"/>
    <dgm:cxn modelId="{3EA8569C-B3AB-4CC1-AEE7-3C51306D28A4}" srcId="{A2781466-1922-43A4-91CD-A7BA5C5FE405}" destId="{03630BDA-A533-4B44-B975-EB47731B94F3}" srcOrd="1" destOrd="0" parTransId="{9A78B2BF-3421-4224-BEC8-96FD57EA8EFC}" sibTransId="{4E9B4783-1B21-4771-94A9-9A85D0D3D910}"/>
    <dgm:cxn modelId="{46C47730-7E55-4D00-8460-3DB74FAB25A9}" type="presOf" srcId="{A2781466-1922-43A4-91CD-A7BA5C5FE405}" destId="{B6D2B4BA-ACC1-44F2-AE4F-D0B6F50ED0F7}" srcOrd="0" destOrd="0" presId="urn:microsoft.com/office/officeart/2008/layout/BendingPictureSemiTransparentText"/>
    <dgm:cxn modelId="{08D73046-CF24-4C22-A25F-9E6122DB306E}" type="presOf" srcId="{81223C5A-2E0A-435C-8E92-0D342A989A1F}" destId="{5919AC29-3AC9-4572-9E4B-B17F46A9531C}" srcOrd="0" destOrd="0" presId="urn:microsoft.com/office/officeart/2008/layout/BendingPictureSemiTransparentText"/>
    <dgm:cxn modelId="{D75BBC7A-2FD0-497E-BD9C-ED7A3451D6F2}" type="presParOf" srcId="{B6D2B4BA-ACC1-44F2-AE4F-D0B6F50ED0F7}" destId="{8D33B80A-EE6A-4FB7-8896-4029E8F0B90A}" srcOrd="0" destOrd="0" presId="urn:microsoft.com/office/officeart/2008/layout/BendingPictureSemiTransparentText"/>
    <dgm:cxn modelId="{BBC6EFFA-71EE-437E-BCD6-41FBBF298631}" type="presParOf" srcId="{8D33B80A-EE6A-4FB7-8896-4029E8F0B90A}" destId="{BEED819C-DB0A-4E6F-8E46-C8FA912A3C0F}" srcOrd="0" destOrd="0" presId="urn:microsoft.com/office/officeart/2008/layout/BendingPictureSemiTransparentText"/>
    <dgm:cxn modelId="{2E2F7452-649C-4910-9B19-952B6EC5AFB0}" type="presParOf" srcId="{8D33B80A-EE6A-4FB7-8896-4029E8F0B90A}" destId="{D74CA8C9-4701-4A23-9867-C5D9F8523CC9}" srcOrd="1" destOrd="0" presId="urn:microsoft.com/office/officeart/2008/layout/BendingPictureSemiTransparentText"/>
    <dgm:cxn modelId="{15DB17A4-4564-4048-92A1-D67DF27342D9}" type="presParOf" srcId="{B6D2B4BA-ACC1-44F2-AE4F-D0B6F50ED0F7}" destId="{DBB22F77-E20B-49FB-916D-4F95F978F48C}" srcOrd="1" destOrd="0" presId="urn:microsoft.com/office/officeart/2008/layout/BendingPictureSemiTransparentText"/>
    <dgm:cxn modelId="{177F1E90-DADC-450E-AB61-C38EAAFB3F1A}" type="presParOf" srcId="{B6D2B4BA-ACC1-44F2-AE4F-D0B6F50ED0F7}" destId="{86548007-86B7-40F0-A764-2FD622E54EBE}" srcOrd="2" destOrd="0" presId="urn:microsoft.com/office/officeart/2008/layout/BendingPictureSemiTransparentText"/>
    <dgm:cxn modelId="{7BF6A5C0-2A85-4CD1-8D1C-34053FB2444F}" type="presParOf" srcId="{86548007-86B7-40F0-A764-2FD622E54EBE}" destId="{617C5A66-E912-4979-B3C5-064E58DE8FBA}" srcOrd="0" destOrd="0" presId="urn:microsoft.com/office/officeart/2008/layout/BendingPictureSemiTransparentText"/>
    <dgm:cxn modelId="{FA77BE80-21C2-404F-A678-1F603C75C54C}" type="presParOf" srcId="{86548007-86B7-40F0-A764-2FD622E54EBE}" destId="{DAAC36CD-9795-4757-996E-D8D3B93EDCDC}" srcOrd="1" destOrd="0" presId="urn:microsoft.com/office/officeart/2008/layout/BendingPictureSemiTransparentText"/>
    <dgm:cxn modelId="{9A6656AC-F8E9-450A-81B6-91239D83D438}" type="presParOf" srcId="{B6D2B4BA-ACC1-44F2-AE4F-D0B6F50ED0F7}" destId="{17F185B8-7C46-453C-AFBA-352DEC8E06B2}" srcOrd="3" destOrd="0" presId="urn:microsoft.com/office/officeart/2008/layout/BendingPictureSemiTransparentText"/>
    <dgm:cxn modelId="{676272C5-5271-4402-84F0-4B4E0A805E65}" type="presParOf" srcId="{B6D2B4BA-ACC1-44F2-AE4F-D0B6F50ED0F7}" destId="{1A795AFF-BFE8-4BB7-B857-7A57F172481A}" srcOrd="4" destOrd="0" presId="urn:microsoft.com/office/officeart/2008/layout/BendingPictureSemiTransparentText"/>
    <dgm:cxn modelId="{993E469A-B0B5-4E68-A8D0-058D266DB0D9}" type="presParOf" srcId="{1A795AFF-BFE8-4BB7-B857-7A57F172481A}" destId="{8942A3B4-F897-43F5-88AE-E5EDCC551536}" srcOrd="0" destOrd="0" presId="urn:microsoft.com/office/officeart/2008/layout/BendingPictureSemiTransparentText"/>
    <dgm:cxn modelId="{0B9B4E5C-2973-4326-8429-EE90755CF80B}" type="presParOf" srcId="{1A795AFF-BFE8-4BB7-B857-7A57F172481A}" destId="{5919AC29-3AC9-4572-9E4B-B17F46A9531C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3B4CB6-141D-4510-B0A1-60810A46D77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389D30A1-6DC1-4E8E-B52E-F40D373113AB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kumimoji="1" lang="ja-JP" b="1" dirty="0" smtClean="0">
              <a:solidFill>
                <a:schemeClr val="tx1"/>
              </a:solidFill>
            </a:rPr>
            <a:t>パーティクル（属性）</a:t>
          </a:r>
          <a:endParaRPr lang="ja-JP" b="1" dirty="0">
            <a:solidFill>
              <a:schemeClr val="tx1"/>
            </a:solidFill>
          </a:endParaRPr>
        </a:p>
      </dgm:t>
    </dgm:pt>
    <dgm:pt modelId="{D065A9A5-0486-43A5-A7C3-118B4FDFFD90}" type="parTrans" cxnId="{848083AA-3DCE-46DF-93DB-722D6291817F}">
      <dgm:prSet/>
      <dgm:spPr/>
      <dgm:t>
        <a:bodyPr/>
        <a:lstStyle/>
        <a:p>
          <a:endParaRPr kumimoji="1" lang="ja-JP" altLang="en-US"/>
        </a:p>
      </dgm:t>
    </dgm:pt>
    <dgm:pt modelId="{3DCB7DD8-9776-428E-8B36-E091719CB87F}" type="sibTrans" cxnId="{848083AA-3DCE-46DF-93DB-722D6291817F}">
      <dgm:prSet/>
      <dgm:spPr/>
      <dgm:t>
        <a:bodyPr/>
        <a:lstStyle/>
        <a:p>
          <a:endParaRPr kumimoji="1" lang="ja-JP" altLang="en-US"/>
        </a:p>
      </dgm:t>
    </dgm:pt>
    <dgm:pt modelId="{8C4EDDFA-3CE2-4A1C-B5C9-C295FFEB9215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ja-JP" dirty="0" smtClean="0"/>
            <a:t>Ｗａｔｅｒ</a:t>
          </a:r>
          <a:endParaRPr lang="ja-JP" dirty="0"/>
        </a:p>
      </dgm:t>
    </dgm:pt>
    <dgm:pt modelId="{885DF26D-7B99-419E-8E78-87B5A63C2A10}" type="parTrans" cxnId="{06B4E87C-C2CD-4186-B768-D49D078BA6D2}">
      <dgm:prSet/>
      <dgm:spPr/>
      <dgm:t>
        <a:bodyPr/>
        <a:lstStyle/>
        <a:p>
          <a:endParaRPr kumimoji="1" lang="ja-JP" altLang="en-US"/>
        </a:p>
      </dgm:t>
    </dgm:pt>
    <dgm:pt modelId="{559297BB-73A1-4DB4-A145-4E9C1D97A672}" type="sibTrans" cxnId="{06B4E87C-C2CD-4186-B768-D49D078BA6D2}">
      <dgm:prSet/>
      <dgm:spPr/>
      <dgm:t>
        <a:bodyPr/>
        <a:lstStyle/>
        <a:p>
          <a:endParaRPr kumimoji="1" lang="ja-JP" altLang="en-US"/>
        </a:p>
      </dgm:t>
    </dgm:pt>
    <dgm:pt modelId="{94719B4C-0066-41A6-8232-B2BEC4DFE7FE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ja-JP" smtClean="0"/>
            <a:t>Ｌｉｇｈｔ</a:t>
          </a:r>
          <a:endParaRPr lang="ja-JP"/>
        </a:p>
      </dgm:t>
    </dgm:pt>
    <dgm:pt modelId="{248E98E3-D5CE-4135-970D-CC36EC85B7EF}" type="parTrans" cxnId="{8EC35401-F4F2-4694-BB7E-552D412E0A47}">
      <dgm:prSet/>
      <dgm:spPr/>
      <dgm:t>
        <a:bodyPr/>
        <a:lstStyle/>
        <a:p>
          <a:endParaRPr kumimoji="1" lang="ja-JP" altLang="en-US"/>
        </a:p>
      </dgm:t>
    </dgm:pt>
    <dgm:pt modelId="{7276CBA4-D7FB-4002-95F7-8BAECB45CE62}" type="sibTrans" cxnId="{8EC35401-F4F2-4694-BB7E-552D412E0A47}">
      <dgm:prSet/>
      <dgm:spPr/>
      <dgm:t>
        <a:bodyPr/>
        <a:lstStyle/>
        <a:p>
          <a:endParaRPr kumimoji="1" lang="ja-JP" altLang="en-US"/>
        </a:p>
      </dgm:t>
    </dgm:pt>
    <dgm:pt modelId="{F32D388B-1576-42C0-9D4E-D3672093A67C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ja-JP" dirty="0" smtClean="0"/>
            <a:t>Ｄａｒｋ</a:t>
          </a:r>
          <a:endParaRPr lang="ja-JP" dirty="0"/>
        </a:p>
      </dgm:t>
    </dgm:pt>
    <dgm:pt modelId="{60653CDB-3B2F-4F39-A9BA-7804E9D61B55}" type="parTrans" cxnId="{BD1C5F01-446F-42DC-9833-1226FC9DF83D}">
      <dgm:prSet/>
      <dgm:spPr/>
      <dgm:t>
        <a:bodyPr/>
        <a:lstStyle/>
        <a:p>
          <a:endParaRPr kumimoji="1" lang="ja-JP" altLang="en-US"/>
        </a:p>
      </dgm:t>
    </dgm:pt>
    <dgm:pt modelId="{C03A0464-1B3A-447A-84F2-E7D05FB4DCA6}" type="sibTrans" cxnId="{BD1C5F01-446F-42DC-9833-1226FC9DF83D}">
      <dgm:prSet/>
      <dgm:spPr/>
      <dgm:t>
        <a:bodyPr/>
        <a:lstStyle/>
        <a:p>
          <a:endParaRPr kumimoji="1" lang="ja-JP" altLang="en-US"/>
        </a:p>
      </dgm:t>
    </dgm:pt>
    <dgm:pt modelId="{021340C1-1E0B-4085-BC97-1BDDBAB924C4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kumimoji="1" lang="ja-JP" b="1" dirty="0" smtClean="0">
              <a:solidFill>
                <a:schemeClr val="tx1"/>
              </a:solidFill>
            </a:rPr>
            <a:t>パーティクル（状態異常）</a:t>
          </a:r>
          <a:endParaRPr lang="ja-JP" b="1" dirty="0">
            <a:solidFill>
              <a:schemeClr val="tx1"/>
            </a:solidFill>
          </a:endParaRPr>
        </a:p>
      </dgm:t>
    </dgm:pt>
    <dgm:pt modelId="{8DD671B8-EE0C-416B-A152-71CCEE45BBE7}" type="parTrans" cxnId="{5EC8E465-13AE-4C4A-B34B-F04032394DF3}">
      <dgm:prSet/>
      <dgm:spPr/>
      <dgm:t>
        <a:bodyPr/>
        <a:lstStyle/>
        <a:p>
          <a:endParaRPr kumimoji="1" lang="ja-JP" altLang="en-US"/>
        </a:p>
      </dgm:t>
    </dgm:pt>
    <dgm:pt modelId="{9B447E3C-D79A-4ADA-AC66-5D386BCDAB28}" type="sibTrans" cxnId="{5EC8E465-13AE-4C4A-B34B-F04032394DF3}">
      <dgm:prSet/>
      <dgm:spPr/>
      <dgm:t>
        <a:bodyPr/>
        <a:lstStyle/>
        <a:p>
          <a:endParaRPr kumimoji="1" lang="ja-JP" altLang="en-US"/>
        </a:p>
      </dgm:t>
    </dgm:pt>
    <dgm:pt modelId="{12F2F682-9CF7-4754-89C7-6ABEF6B2AF1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ja-JP" smtClean="0"/>
            <a:t>Ｐａｒａｓｉｔｅ</a:t>
          </a:r>
          <a:endParaRPr lang="ja-JP"/>
        </a:p>
      </dgm:t>
    </dgm:pt>
    <dgm:pt modelId="{63F9AA92-F9C3-42B9-AF38-EF5A68EF7C64}" type="parTrans" cxnId="{0535C7E8-BE3E-43CD-8A3A-DCEAE547BAC9}">
      <dgm:prSet/>
      <dgm:spPr/>
      <dgm:t>
        <a:bodyPr/>
        <a:lstStyle/>
        <a:p>
          <a:endParaRPr kumimoji="1" lang="ja-JP" altLang="en-US"/>
        </a:p>
      </dgm:t>
    </dgm:pt>
    <dgm:pt modelId="{339190C6-D1E9-4743-A683-85D4A4153B74}" type="sibTrans" cxnId="{0535C7E8-BE3E-43CD-8A3A-DCEAE547BAC9}">
      <dgm:prSet/>
      <dgm:spPr/>
      <dgm:t>
        <a:bodyPr/>
        <a:lstStyle/>
        <a:p>
          <a:endParaRPr kumimoji="1" lang="ja-JP" altLang="en-US"/>
        </a:p>
      </dgm:t>
    </dgm:pt>
    <dgm:pt modelId="{FF7F383E-6197-482E-A1C2-478C870D5B2D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1" dirty="0" smtClean="0"/>
            <a:t>UI</a:t>
          </a:r>
          <a:endParaRPr lang="ja-JP" b="1" dirty="0"/>
        </a:p>
      </dgm:t>
    </dgm:pt>
    <dgm:pt modelId="{6F8E526D-D81E-41B0-ABDD-AFFC979EA56C}" type="parTrans" cxnId="{95992E32-2B63-465B-A12C-9912BD82FB17}">
      <dgm:prSet/>
      <dgm:spPr/>
      <dgm:t>
        <a:bodyPr/>
        <a:lstStyle/>
        <a:p>
          <a:endParaRPr kumimoji="1" lang="ja-JP" altLang="en-US"/>
        </a:p>
      </dgm:t>
    </dgm:pt>
    <dgm:pt modelId="{9A79C7E4-1229-4CEE-87E5-C7E3AC67AFB9}" type="sibTrans" cxnId="{95992E32-2B63-465B-A12C-9912BD82FB17}">
      <dgm:prSet/>
      <dgm:spPr/>
      <dgm:t>
        <a:bodyPr/>
        <a:lstStyle/>
        <a:p>
          <a:endParaRPr kumimoji="1" lang="ja-JP" altLang="en-US"/>
        </a:p>
      </dgm:t>
    </dgm:pt>
    <dgm:pt modelId="{CE2E903E-5A17-4490-8D21-77004CC7E4B6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ja-JP" smtClean="0"/>
            <a:t>パーフェクト</a:t>
          </a:r>
          <a:endParaRPr lang="ja-JP"/>
        </a:p>
      </dgm:t>
    </dgm:pt>
    <dgm:pt modelId="{F695F9DF-F0BC-471C-BA03-742C71F49E29}" type="parTrans" cxnId="{573441EC-AA80-4BF5-9C02-8CAD2130CD85}">
      <dgm:prSet/>
      <dgm:spPr/>
      <dgm:t>
        <a:bodyPr/>
        <a:lstStyle/>
        <a:p>
          <a:endParaRPr kumimoji="1" lang="ja-JP" altLang="en-US"/>
        </a:p>
      </dgm:t>
    </dgm:pt>
    <dgm:pt modelId="{2B46AA0F-3EF6-4011-8AEB-5D39DF879BDB}" type="sibTrans" cxnId="{573441EC-AA80-4BF5-9C02-8CAD2130CD85}">
      <dgm:prSet/>
      <dgm:spPr/>
      <dgm:t>
        <a:bodyPr/>
        <a:lstStyle/>
        <a:p>
          <a:endParaRPr kumimoji="1" lang="ja-JP" altLang="en-US"/>
        </a:p>
      </dgm:t>
    </dgm:pt>
    <dgm:pt modelId="{9C0A06F8-3304-41F9-A54C-4EE17880159C}" type="pres">
      <dgm:prSet presAssocID="{F83B4CB6-141D-4510-B0A1-60810A46D77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0807A7BE-2725-49B6-8881-B2F378E75026}" type="pres">
      <dgm:prSet presAssocID="{389D30A1-6DC1-4E8E-B52E-F40D373113AB}" presName="composite" presStyleCnt="0"/>
      <dgm:spPr/>
    </dgm:pt>
    <dgm:pt modelId="{785470C3-3511-45DA-845C-67B27130F56D}" type="pres">
      <dgm:prSet presAssocID="{389D30A1-6DC1-4E8E-B52E-F40D373113AB}" presName="parTx" presStyleLbl="alignNode1" presStyleIdx="0" presStyleCnt="3" custLinFactNeighborY="-859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10BD1E4-3452-470A-8FFF-07FE83DB3FA9}" type="pres">
      <dgm:prSet presAssocID="{389D30A1-6DC1-4E8E-B52E-F40D373113AB}" presName="desTx" presStyleLbl="alignAccFollowNode1" presStyleIdx="0" presStyleCnt="3" custLinFactNeighborY="-5166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73DC1EF-3638-44FA-B7FF-4D390F9A0E91}" type="pres">
      <dgm:prSet presAssocID="{3DCB7DD8-9776-428E-8B36-E091719CB87F}" presName="space" presStyleCnt="0"/>
      <dgm:spPr/>
    </dgm:pt>
    <dgm:pt modelId="{9F3DFEF8-0E9C-4842-8608-A5D9C59BC5C2}" type="pres">
      <dgm:prSet presAssocID="{021340C1-1E0B-4085-BC97-1BDDBAB924C4}" presName="composite" presStyleCnt="0"/>
      <dgm:spPr/>
    </dgm:pt>
    <dgm:pt modelId="{CFEF71D2-7B12-4278-B768-6B164ADEACA3}" type="pres">
      <dgm:prSet presAssocID="{021340C1-1E0B-4085-BC97-1BDDBAB924C4}" presName="parTx" presStyleLbl="alignNode1" presStyleIdx="1" presStyleCnt="3" custLinFactNeighborY="-859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2F68500-D51A-43E9-B506-BE7AED94C808}" type="pres">
      <dgm:prSet presAssocID="{021340C1-1E0B-4085-BC97-1BDDBAB924C4}" presName="desTx" presStyleLbl="alignAccFollowNode1" presStyleIdx="1" presStyleCnt="3" custLinFactNeighborY="-5166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527BFB6-4C7F-4B01-8F39-D9D8E9B17A91}" type="pres">
      <dgm:prSet presAssocID="{9B447E3C-D79A-4ADA-AC66-5D386BCDAB28}" presName="space" presStyleCnt="0"/>
      <dgm:spPr/>
    </dgm:pt>
    <dgm:pt modelId="{8E1123F6-5BA5-4AE0-9037-C4F148BDE620}" type="pres">
      <dgm:prSet presAssocID="{FF7F383E-6197-482E-A1C2-478C870D5B2D}" presName="composite" presStyleCnt="0"/>
      <dgm:spPr/>
    </dgm:pt>
    <dgm:pt modelId="{9DB4D3D9-7C71-4E7E-B5DB-E464E201085C}" type="pres">
      <dgm:prSet presAssocID="{FF7F383E-6197-482E-A1C2-478C870D5B2D}" presName="parTx" presStyleLbl="alignNode1" presStyleIdx="2" presStyleCnt="3" custLinFactNeighborY="-859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1EB808D-D3EA-479B-B0F9-5F5B71303EC4}" type="pres">
      <dgm:prSet presAssocID="{FF7F383E-6197-482E-A1C2-478C870D5B2D}" presName="desTx" presStyleLbl="alignAccFollowNode1" presStyleIdx="2" presStyleCnt="3" custLinFactNeighborY="-5166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54564E75-EC6C-4E4E-88D6-E5BEF47A6DFB}" type="presOf" srcId="{F32D388B-1576-42C0-9D4E-D3672093A67C}" destId="{910BD1E4-3452-470A-8FFF-07FE83DB3FA9}" srcOrd="0" destOrd="2" presId="urn:microsoft.com/office/officeart/2005/8/layout/hList1"/>
    <dgm:cxn modelId="{BD1C5F01-446F-42DC-9833-1226FC9DF83D}" srcId="{389D30A1-6DC1-4E8E-B52E-F40D373113AB}" destId="{F32D388B-1576-42C0-9D4E-D3672093A67C}" srcOrd="2" destOrd="0" parTransId="{60653CDB-3B2F-4F39-A9BA-7804E9D61B55}" sibTransId="{C03A0464-1B3A-447A-84F2-E7D05FB4DCA6}"/>
    <dgm:cxn modelId="{B69DE791-915F-41C6-ADEF-A868611AC695}" type="presOf" srcId="{021340C1-1E0B-4085-BC97-1BDDBAB924C4}" destId="{CFEF71D2-7B12-4278-B768-6B164ADEACA3}" srcOrd="0" destOrd="0" presId="urn:microsoft.com/office/officeart/2005/8/layout/hList1"/>
    <dgm:cxn modelId="{DFFA73CD-5BAE-4B43-9699-88728531F83F}" type="presOf" srcId="{FF7F383E-6197-482E-A1C2-478C870D5B2D}" destId="{9DB4D3D9-7C71-4E7E-B5DB-E464E201085C}" srcOrd="0" destOrd="0" presId="urn:microsoft.com/office/officeart/2005/8/layout/hList1"/>
    <dgm:cxn modelId="{CBE9FA5A-B793-4255-B48F-7B73F79624A5}" type="presOf" srcId="{CE2E903E-5A17-4490-8D21-77004CC7E4B6}" destId="{C1EB808D-D3EA-479B-B0F9-5F5B71303EC4}" srcOrd="0" destOrd="0" presId="urn:microsoft.com/office/officeart/2005/8/layout/hList1"/>
    <dgm:cxn modelId="{A1CE175E-7442-44B3-A6CD-B7FE18953520}" type="presOf" srcId="{8C4EDDFA-3CE2-4A1C-B5C9-C295FFEB9215}" destId="{910BD1E4-3452-470A-8FFF-07FE83DB3FA9}" srcOrd="0" destOrd="0" presId="urn:microsoft.com/office/officeart/2005/8/layout/hList1"/>
    <dgm:cxn modelId="{AB822D0C-8576-4492-A4FB-B3315A71B77B}" type="presOf" srcId="{94719B4C-0066-41A6-8232-B2BEC4DFE7FE}" destId="{910BD1E4-3452-470A-8FFF-07FE83DB3FA9}" srcOrd="0" destOrd="1" presId="urn:microsoft.com/office/officeart/2005/8/layout/hList1"/>
    <dgm:cxn modelId="{573441EC-AA80-4BF5-9C02-8CAD2130CD85}" srcId="{FF7F383E-6197-482E-A1C2-478C870D5B2D}" destId="{CE2E903E-5A17-4490-8D21-77004CC7E4B6}" srcOrd="0" destOrd="0" parTransId="{F695F9DF-F0BC-471C-BA03-742C71F49E29}" sibTransId="{2B46AA0F-3EF6-4011-8AEB-5D39DF879BDB}"/>
    <dgm:cxn modelId="{A6042846-0E62-4F8E-9048-2F48AE3D4B45}" type="presOf" srcId="{389D30A1-6DC1-4E8E-B52E-F40D373113AB}" destId="{785470C3-3511-45DA-845C-67B27130F56D}" srcOrd="0" destOrd="0" presId="urn:microsoft.com/office/officeart/2005/8/layout/hList1"/>
    <dgm:cxn modelId="{95992E32-2B63-465B-A12C-9912BD82FB17}" srcId="{F83B4CB6-141D-4510-B0A1-60810A46D77D}" destId="{FF7F383E-6197-482E-A1C2-478C870D5B2D}" srcOrd="2" destOrd="0" parTransId="{6F8E526D-D81E-41B0-ABDD-AFFC979EA56C}" sibTransId="{9A79C7E4-1229-4CEE-87E5-C7E3AC67AFB9}"/>
    <dgm:cxn modelId="{06B4E87C-C2CD-4186-B768-D49D078BA6D2}" srcId="{389D30A1-6DC1-4E8E-B52E-F40D373113AB}" destId="{8C4EDDFA-3CE2-4A1C-B5C9-C295FFEB9215}" srcOrd="0" destOrd="0" parTransId="{885DF26D-7B99-419E-8E78-87B5A63C2A10}" sibTransId="{559297BB-73A1-4DB4-A145-4E9C1D97A672}"/>
    <dgm:cxn modelId="{8EC35401-F4F2-4694-BB7E-552D412E0A47}" srcId="{389D30A1-6DC1-4E8E-B52E-F40D373113AB}" destId="{94719B4C-0066-41A6-8232-B2BEC4DFE7FE}" srcOrd="1" destOrd="0" parTransId="{248E98E3-D5CE-4135-970D-CC36EC85B7EF}" sibTransId="{7276CBA4-D7FB-4002-95F7-8BAECB45CE62}"/>
    <dgm:cxn modelId="{6C697BF5-F3B9-485F-8265-3EB13E93B197}" type="presOf" srcId="{12F2F682-9CF7-4754-89C7-6ABEF6B2AF19}" destId="{C2F68500-D51A-43E9-B506-BE7AED94C808}" srcOrd="0" destOrd="0" presId="urn:microsoft.com/office/officeart/2005/8/layout/hList1"/>
    <dgm:cxn modelId="{00FCBAAC-93B5-4AB0-AF2C-3BAE38F21DFC}" type="presOf" srcId="{F83B4CB6-141D-4510-B0A1-60810A46D77D}" destId="{9C0A06F8-3304-41F9-A54C-4EE17880159C}" srcOrd="0" destOrd="0" presId="urn:microsoft.com/office/officeart/2005/8/layout/hList1"/>
    <dgm:cxn modelId="{0535C7E8-BE3E-43CD-8A3A-DCEAE547BAC9}" srcId="{021340C1-1E0B-4085-BC97-1BDDBAB924C4}" destId="{12F2F682-9CF7-4754-89C7-6ABEF6B2AF19}" srcOrd="0" destOrd="0" parTransId="{63F9AA92-F9C3-42B9-AF38-EF5A68EF7C64}" sibTransId="{339190C6-D1E9-4743-A683-85D4A4153B74}"/>
    <dgm:cxn modelId="{5EC8E465-13AE-4C4A-B34B-F04032394DF3}" srcId="{F83B4CB6-141D-4510-B0A1-60810A46D77D}" destId="{021340C1-1E0B-4085-BC97-1BDDBAB924C4}" srcOrd="1" destOrd="0" parTransId="{8DD671B8-EE0C-416B-A152-71CCEE45BBE7}" sibTransId="{9B447E3C-D79A-4ADA-AC66-5D386BCDAB28}"/>
    <dgm:cxn modelId="{848083AA-3DCE-46DF-93DB-722D6291817F}" srcId="{F83B4CB6-141D-4510-B0A1-60810A46D77D}" destId="{389D30A1-6DC1-4E8E-B52E-F40D373113AB}" srcOrd="0" destOrd="0" parTransId="{D065A9A5-0486-43A5-A7C3-118B4FDFFD90}" sibTransId="{3DCB7DD8-9776-428E-8B36-E091719CB87F}"/>
    <dgm:cxn modelId="{11BC92E9-86C6-44E0-9FED-B415F9B94288}" type="presParOf" srcId="{9C0A06F8-3304-41F9-A54C-4EE17880159C}" destId="{0807A7BE-2725-49B6-8881-B2F378E75026}" srcOrd="0" destOrd="0" presId="urn:microsoft.com/office/officeart/2005/8/layout/hList1"/>
    <dgm:cxn modelId="{C885E69B-4BB2-45DA-8D43-F995849E91B9}" type="presParOf" srcId="{0807A7BE-2725-49B6-8881-B2F378E75026}" destId="{785470C3-3511-45DA-845C-67B27130F56D}" srcOrd="0" destOrd="0" presId="urn:microsoft.com/office/officeart/2005/8/layout/hList1"/>
    <dgm:cxn modelId="{BDDC945D-6DC0-4106-A191-19E4AA2972B7}" type="presParOf" srcId="{0807A7BE-2725-49B6-8881-B2F378E75026}" destId="{910BD1E4-3452-470A-8FFF-07FE83DB3FA9}" srcOrd="1" destOrd="0" presId="urn:microsoft.com/office/officeart/2005/8/layout/hList1"/>
    <dgm:cxn modelId="{289E3E5E-8FE6-4E19-AD1C-BC3A826CA308}" type="presParOf" srcId="{9C0A06F8-3304-41F9-A54C-4EE17880159C}" destId="{A73DC1EF-3638-44FA-B7FF-4D390F9A0E91}" srcOrd="1" destOrd="0" presId="urn:microsoft.com/office/officeart/2005/8/layout/hList1"/>
    <dgm:cxn modelId="{E17A415E-2415-4B7C-B921-FC4CC459923B}" type="presParOf" srcId="{9C0A06F8-3304-41F9-A54C-4EE17880159C}" destId="{9F3DFEF8-0E9C-4842-8608-A5D9C59BC5C2}" srcOrd="2" destOrd="0" presId="urn:microsoft.com/office/officeart/2005/8/layout/hList1"/>
    <dgm:cxn modelId="{30C2EAB2-7ADE-4DC5-85E4-F6DFCEE225A7}" type="presParOf" srcId="{9F3DFEF8-0E9C-4842-8608-A5D9C59BC5C2}" destId="{CFEF71D2-7B12-4278-B768-6B164ADEACA3}" srcOrd="0" destOrd="0" presId="urn:microsoft.com/office/officeart/2005/8/layout/hList1"/>
    <dgm:cxn modelId="{DA075DCB-2B62-4979-8D0A-2DF5C467D554}" type="presParOf" srcId="{9F3DFEF8-0E9C-4842-8608-A5D9C59BC5C2}" destId="{C2F68500-D51A-43E9-B506-BE7AED94C808}" srcOrd="1" destOrd="0" presId="urn:microsoft.com/office/officeart/2005/8/layout/hList1"/>
    <dgm:cxn modelId="{D946976C-9000-408B-971E-E73F85A3B290}" type="presParOf" srcId="{9C0A06F8-3304-41F9-A54C-4EE17880159C}" destId="{5527BFB6-4C7F-4B01-8F39-D9D8E9B17A91}" srcOrd="3" destOrd="0" presId="urn:microsoft.com/office/officeart/2005/8/layout/hList1"/>
    <dgm:cxn modelId="{B2646F7D-0463-43C5-8FC7-3EF81B4DC5B3}" type="presParOf" srcId="{9C0A06F8-3304-41F9-A54C-4EE17880159C}" destId="{8E1123F6-5BA5-4AE0-9037-C4F148BDE620}" srcOrd="4" destOrd="0" presId="urn:microsoft.com/office/officeart/2005/8/layout/hList1"/>
    <dgm:cxn modelId="{6C4F991D-244E-4388-B686-79A2580381B6}" type="presParOf" srcId="{8E1123F6-5BA5-4AE0-9037-C4F148BDE620}" destId="{9DB4D3D9-7C71-4E7E-B5DB-E464E201085C}" srcOrd="0" destOrd="0" presId="urn:microsoft.com/office/officeart/2005/8/layout/hList1"/>
    <dgm:cxn modelId="{D1140920-F86A-438A-AB0A-99CA4A31C3F6}" type="presParOf" srcId="{8E1123F6-5BA5-4AE0-9037-C4F148BDE620}" destId="{C1EB808D-D3EA-479B-B0F9-5F5B71303EC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033AED-F1E7-47CE-99EB-F0D5BF4C52CE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15BF823-5CBE-4AAE-93E8-25C8777250F8}">
      <dgm:prSet custT="1"/>
      <dgm:spPr/>
      <dgm:t>
        <a:bodyPr/>
        <a:lstStyle/>
        <a:p>
          <a:pPr rtl="0"/>
          <a:r>
            <a:rPr kumimoji="1" lang="ja-JP" altLang="en-US" sz="2000" dirty="0" smtClean="0"/>
            <a:t>パーティクル（属性）</a:t>
          </a:r>
          <a:endParaRPr lang="ja-JP" altLang="en-US" sz="2000" dirty="0"/>
        </a:p>
      </dgm:t>
    </dgm:pt>
    <dgm:pt modelId="{2263C2E9-A145-49E9-A5E2-BA32DDD29ACB}" type="parTrans" cxnId="{1103DBEB-5082-436D-AE57-66DD17D22F84}">
      <dgm:prSet/>
      <dgm:spPr/>
      <dgm:t>
        <a:bodyPr/>
        <a:lstStyle/>
        <a:p>
          <a:endParaRPr kumimoji="1" lang="ja-JP" altLang="en-US"/>
        </a:p>
      </dgm:t>
    </dgm:pt>
    <dgm:pt modelId="{0B0ADA47-C3FF-441E-8C15-44FBC7A80939}" type="sibTrans" cxnId="{1103DBEB-5082-436D-AE57-66DD17D22F84}">
      <dgm:prSet/>
      <dgm:spPr/>
      <dgm:t>
        <a:bodyPr/>
        <a:lstStyle/>
        <a:p>
          <a:endParaRPr kumimoji="1" lang="ja-JP" altLang="en-US"/>
        </a:p>
      </dgm:t>
    </dgm:pt>
    <dgm:pt modelId="{98431FF0-DBB3-4418-A9E6-A78BF1CF8099}">
      <dgm:prSet custT="1"/>
      <dgm:spPr/>
      <dgm:t>
        <a:bodyPr/>
        <a:lstStyle/>
        <a:p>
          <a:pPr rtl="0"/>
          <a:r>
            <a:rPr kumimoji="1" lang="en-US" sz="2000" dirty="0" smtClean="0"/>
            <a:t>Dragon</a:t>
          </a:r>
          <a:endParaRPr lang="ja-JP" sz="2000" dirty="0"/>
        </a:p>
      </dgm:t>
    </dgm:pt>
    <dgm:pt modelId="{125A90F9-26E7-49B9-85C8-D2850EA0BFDC}" type="parTrans" cxnId="{BAC6C634-A2DE-4B90-934D-285DCFE65B7C}">
      <dgm:prSet/>
      <dgm:spPr/>
      <dgm:t>
        <a:bodyPr/>
        <a:lstStyle/>
        <a:p>
          <a:endParaRPr kumimoji="1" lang="ja-JP" altLang="en-US"/>
        </a:p>
      </dgm:t>
    </dgm:pt>
    <dgm:pt modelId="{20A7D2D4-698C-455D-B5A4-E10000C569AE}" type="sibTrans" cxnId="{BAC6C634-A2DE-4B90-934D-285DCFE65B7C}">
      <dgm:prSet/>
      <dgm:spPr/>
      <dgm:t>
        <a:bodyPr/>
        <a:lstStyle/>
        <a:p>
          <a:endParaRPr kumimoji="1" lang="ja-JP" altLang="en-US"/>
        </a:p>
      </dgm:t>
    </dgm:pt>
    <dgm:pt modelId="{4439EFD2-29C1-4CAD-9423-D17A136867E5}">
      <dgm:prSet custT="1"/>
      <dgm:spPr/>
      <dgm:t>
        <a:bodyPr/>
        <a:lstStyle/>
        <a:p>
          <a:pPr rtl="0"/>
          <a:r>
            <a:rPr kumimoji="1" lang="en-US" sz="2000" dirty="0" smtClean="0"/>
            <a:t>Noting</a:t>
          </a:r>
          <a:endParaRPr lang="ja-JP" sz="2000" dirty="0"/>
        </a:p>
      </dgm:t>
    </dgm:pt>
    <dgm:pt modelId="{0AD5CD68-FFC5-4797-99F5-3C7E1A06D9DD}" type="parTrans" cxnId="{92009BD6-57E7-4105-A7B9-0B54D1C4FAFE}">
      <dgm:prSet/>
      <dgm:spPr/>
      <dgm:t>
        <a:bodyPr/>
        <a:lstStyle/>
        <a:p>
          <a:endParaRPr kumimoji="1" lang="ja-JP" altLang="en-US"/>
        </a:p>
      </dgm:t>
    </dgm:pt>
    <dgm:pt modelId="{7CAEBA73-E8AF-49E6-84CB-DF2FABD18D99}" type="sibTrans" cxnId="{92009BD6-57E7-4105-A7B9-0B54D1C4FAFE}">
      <dgm:prSet/>
      <dgm:spPr/>
      <dgm:t>
        <a:bodyPr/>
        <a:lstStyle/>
        <a:p>
          <a:endParaRPr kumimoji="1" lang="ja-JP" altLang="en-US"/>
        </a:p>
      </dgm:t>
    </dgm:pt>
    <dgm:pt modelId="{77060156-4056-4E7C-9D7D-175A832AF125}">
      <dgm:prSet custT="1"/>
      <dgm:spPr/>
      <dgm:t>
        <a:bodyPr/>
        <a:lstStyle/>
        <a:p>
          <a:pPr rtl="0"/>
          <a:r>
            <a:rPr kumimoji="1" lang="en-US" sz="2000" dirty="0" smtClean="0"/>
            <a:t>God</a:t>
          </a:r>
          <a:endParaRPr lang="ja-JP" sz="2000" dirty="0"/>
        </a:p>
      </dgm:t>
    </dgm:pt>
    <dgm:pt modelId="{C31F9BF0-C9D0-479C-8FCD-85586AEE4F12}" type="parTrans" cxnId="{5A826E1B-159B-499E-904C-D18D2F9C9173}">
      <dgm:prSet/>
      <dgm:spPr/>
      <dgm:t>
        <a:bodyPr/>
        <a:lstStyle/>
        <a:p>
          <a:endParaRPr kumimoji="1" lang="ja-JP" altLang="en-US"/>
        </a:p>
      </dgm:t>
    </dgm:pt>
    <dgm:pt modelId="{82C9915E-1D07-4F9A-931D-7C0A2ED7CF05}" type="sibTrans" cxnId="{5A826E1B-159B-499E-904C-D18D2F9C9173}">
      <dgm:prSet/>
      <dgm:spPr/>
      <dgm:t>
        <a:bodyPr/>
        <a:lstStyle/>
        <a:p>
          <a:endParaRPr kumimoji="1" lang="ja-JP" altLang="en-US"/>
        </a:p>
      </dgm:t>
    </dgm:pt>
    <dgm:pt modelId="{DA9545B0-C612-441F-8CDC-519892D4E298}">
      <dgm:prSet custT="1"/>
      <dgm:spPr/>
      <dgm:t>
        <a:bodyPr/>
        <a:lstStyle/>
        <a:p>
          <a:pPr rtl="0"/>
          <a:r>
            <a:rPr kumimoji="1" lang="ja-JP" altLang="en-US" sz="2000" dirty="0" smtClean="0"/>
            <a:t>パーティクル（状態異常）</a:t>
          </a:r>
          <a:endParaRPr lang="ja-JP" altLang="en-US" sz="2000" dirty="0"/>
        </a:p>
      </dgm:t>
    </dgm:pt>
    <dgm:pt modelId="{A7740A01-B609-4A1A-8520-E829F4E33A7B}" type="parTrans" cxnId="{225283E4-787C-4005-A156-AC75F4C39A85}">
      <dgm:prSet/>
      <dgm:spPr/>
      <dgm:t>
        <a:bodyPr/>
        <a:lstStyle/>
        <a:p>
          <a:endParaRPr kumimoji="1" lang="ja-JP" altLang="en-US"/>
        </a:p>
      </dgm:t>
    </dgm:pt>
    <dgm:pt modelId="{6183CC9D-51FF-44CA-B767-91619A72A8AD}" type="sibTrans" cxnId="{225283E4-787C-4005-A156-AC75F4C39A85}">
      <dgm:prSet/>
      <dgm:spPr/>
      <dgm:t>
        <a:bodyPr/>
        <a:lstStyle/>
        <a:p>
          <a:endParaRPr kumimoji="1" lang="ja-JP" altLang="en-US"/>
        </a:p>
      </dgm:t>
    </dgm:pt>
    <dgm:pt modelId="{13B35221-6452-44E3-9BF9-53C05C0B398D}">
      <dgm:prSet custT="1"/>
      <dgm:spPr/>
      <dgm:t>
        <a:bodyPr/>
        <a:lstStyle/>
        <a:p>
          <a:pPr rtl="0"/>
          <a:r>
            <a:rPr kumimoji="1" lang="en-US" sz="2000" dirty="0" smtClean="0"/>
            <a:t>Poison</a:t>
          </a:r>
          <a:endParaRPr lang="ja-JP" sz="2000" dirty="0"/>
        </a:p>
      </dgm:t>
    </dgm:pt>
    <dgm:pt modelId="{86551ECA-6BF1-4CCF-B263-A2CFE907D741}" type="parTrans" cxnId="{89FDC410-22D5-4831-9743-210B5BA97867}">
      <dgm:prSet/>
      <dgm:spPr/>
      <dgm:t>
        <a:bodyPr/>
        <a:lstStyle/>
        <a:p>
          <a:endParaRPr kumimoji="1" lang="ja-JP" altLang="en-US"/>
        </a:p>
      </dgm:t>
    </dgm:pt>
    <dgm:pt modelId="{0BAB90CB-2C60-46F9-9490-86D0D98B2FF9}" type="sibTrans" cxnId="{89FDC410-22D5-4831-9743-210B5BA97867}">
      <dgm:prSet/>
      <dgm:spPr/>
      <dgm:t>
        <a:bodyPr/>
        <a:lstStyle/>
        <a:p>
          <a:endParaRPr kumimoji="1" lang="ja-JP" altLang="en-US"/>
        </a:p>
      </dgm:t>
    </dgm:pt>
    <dgm:pt modelId="{9C4E3401-112C-4338-87FF-A767FBAFF638}">
      <dgm:prSet custT="1"/>
      <dgm:spPr/>
      <dgm:t>
        <a:bodyPr/>
        <a:lstStyle/>
        <a:p>
          <a:pPr rtl="0"/>
          <a:r>
            <a:rPr kumimoji="1" lang="en-US" sz="2000" dirty="0" smtClean="0"/>
            <a:t>Smoke</a:t>
          </a:r>
          <a:endParaRPr lang="ja-JP" sz="2000" dirty="0"/>
        </a:p>
      </dgm:t>
    </dgm:pt>
    <dgm:pt modelId="{1600F08C-45B7-456F-80F3-8192FE0E493F}" type="parTrans" cxnId="{5F63F7E1-2460-4AB3-94F8-352B9B2E56AD}">
      <dgm:prSet/>
      <dgm:spPr/>
      <dgm:t>
        <a:bodyPr/>
        <a:lstStyle/>
        <a:p>
          <a:endParaRPr kumimoji="1" lang="ja-JP" altLang="en-US"/>
        </a:p>
      </dgm:t>
    </dgm:pt>
    <dgm:pt modelId="{990AD664-D7B1-4154-9EFC-F507F78665F4}" type="sibTrans" cxnId="{5F63F7E1-2460-4AB3-94F8-352B9B2E56AD}">
      <dgm:prSet/>
      <dgm:spPr/>
      <dgm:t>
        <a:bodyPr/>
        <a:lstStyle/>
        <a:p>
          <a:endParaRPr kumimoji="1" lang="ja-JP" altLang="en-US"/>
        </a:p>
      </dgm:t>
    </dgm:pt>
    <dgm:pt modelId="{12DD8E89-3E3A-403E-8DA6-F13F0F4B5424}" type="pres">
      <dgm:prSet presAssocID="{AB033AED-F1E7-47CE-99EB-F0D5BF4C52CE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kumimoji="1" lang="ja-JP" altLang="en-US"/>
        </a:p>
      </dgm:t>
    </dgm:pt>
    <dgm:pt modelId="{3B408563-DED7-4C11-AD1A-1E4BE7274E25}" type="pres">
      <dgm:prSet presAssocID="{D15BF823-5CBE-4AAE-93E8-25C8777250F8}" presName="composite" presStyleCnt="0">
        <dgm:presLayoutVars>
          <dgm:chMax/>
          <dgm:chPref/>
        </dgm:presLayoutVars>
      </dgm:prSet>
      <dgm:spPr/>
    </dgm:pt>
    <dgm:pt modelId="{62083094-B1D5-4724-8E6B-F9BD0A81B126}" type="pres">
      <dgm:prSet presAssocID="{D15BF823-5CBE-4AAE-93E8-25C8777250F8}" presName="Image" presStyleLbl="bgImgPlace1" presStyleIdx="0" presStyleCnt="2" custScaleX="149789" custScaleY="215049" custLinFactNeighborX="14332" custLinFactNeighborY="-3743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35141FC-27FF-4A10-BD18-ADF053A6783C}" type="pres">
      <dgm:prSet presAssocID="{D15BF823-5CBE-4AAE-93E8-25C8777250F8}" presName="ParentText" presStyleLbl="revTx" presStyleIdx="0" presStyleCnt="2" custScaleX="147088" custScaleY="153440" custLinFactNeighborX="-2610" custLinFactNeighborY="530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A559766-2A7E-4F63-AA37-C7B5BE45CA64}" type="pres">
      <dgm:prSet presAssocID="{D15BF823-5CBE-4AAE-93E8-25C8777250F8}" presName="tlFrame" presStyleLbl="node1" presStyleIdx="0" presStyleCnt="8" custLinFactX="-27144" custLinFactNeighborX="-100000" custLinFactNeighborY="83892"/>
      <dgm:spPr/>
    </dgm:pt>
    <dgm:pt modelId="{2B439216-5322-46A7-88E2-624E2EF53C12}" type="pres">
      <dgm:prSet presAssocID="{D15BF823-5CBE-4AAE-93E8-25C8777250F8}" presName="trFrame" presStyleLbl="node1" presStyleIdx="1" presStyleCnt="8" custLinFactNeighborX="29409" custLinFactNeighborY="88363"/>
      <dgm:spPr/>
    </dgm:pt>
    <dgm:pt modelId="{2EA92AD2-20BB-414B-9517-DED118014A1D}" type="pres">
      <dgm:prSet presAssocID="{D15BF823-5CBE-4AAE-93E8-25C8777250F8}" presName="blFrame" presStyleLbl="node1" presStyleIdx="2" presStyleCnt="8" custLinFactX="-19940" custLinFactY="45522" custLinFactNeighborX="-100000" custLinFactNeighborY="100000"/>
      <dgm:spPr/>
    </dgm:pt>
    <dgm:pt modelId="{E6A27404-355D-4D94-B386-3085B035F56B}" type="pres">
      <dgm:prSet presAssocID="{D15BF823-5CBE-4AAE-93E8-25C8777250F8}" presName="brFrame" presStyleLbl="node1" presStyleIdx="3" presStyleCnt="8" custLinFactY="45522" custLinFactNeighborX="29409" custLinFactNeighborY="100000"/>
      <dgm:spPr/>
    </dgm:pt>
    <dgm:pt modelId="{67D9937E-89DB-4D4F-AC0F-FC926A6B9C75}" type="pres">
      <dgm:prSet presAssocID="{0B0ADA47-C3FF-441E-8C15-44FBC7A80939}" presName="sibTrans" presStyleCnt="0"/>
      <dgm:spPr/>
    </dgm:pt>
    <dgm:pt modelId="{0996D9B8-FB3F-4BB6-826E-B34C185FA837}" type="pres">
      <dgm:prSet presAssocID="{DA9545B0-C612-441F-8CDC-519892D4E298}" presName="composite" presStyleCnt="0">
        <dgm:presLayoutVars>
          <dgm:chMax/>
          <dgm:chPref/>
        </dgm:presLayoutVars>
      </dgm:prSet>
      <dgm:spPr/>
    </dgm:pt>
    <dgm:pt modelId="{291936CB-3CD0-446D-85E9-C6A89F6B51FA}" type="pres">
      <dgm:prSet presAssocID="{DA9545B0-C612-441F-8CDC-519892D4E298}" presName="Image" presStyleLbl="bgImgPlace1" presStyleIdx="1" presStyleCnt="2" custScaleX="149789" custScaleY="229143" custLinFactNeighborX="11841" custLinFactNeighborY="-5697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60BDF0E-C866-4493-8601-B9EEED90B8D2}" type="pres">
      <dgm:prSet presAssocID="{DA9545B0-C612-441F-8CDC-519892D4E298}" presName="ParentText" presStyleLbl="revTx" presStyleIdx="1" presStyleCnt="2" custScaleX="158075" custScaleY="120855" custLinFactNeighborX="-10781" custLinFactNeighborY="433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9D1089F-17F1-4E91-9B15-3F07E73862CA}" type="pres">
      <dgm:prSet presAssocID="{DA9545B0-C612-441F-8CDC-519892D4E298}" presName="tlFrame" presStyleLbl="node1" presStyleIdx="4" presStyleCnt="8" custLinFactX="-68774" custLinFactNeighborX="-100000" custLinFactNeighborY="74445"/>
      <dgm:spPr/>
    </dgm:pt>
    <dgm:pt modelId="{45DB8202-0A28-4111-92A5-9DC89D4F9ECE}" type="pres">
      <dgm:prSet presAssocID="{DA9545B0-C612-441F-8CDC-519892D4E298}" presName="trFrame" presStyleLbl="node1" presStyleIdx="5" presStyleCnt="8" custLinFactNeighborX="26604" custLinFactNeighborY="70458"/>
      <dgm:spPr/>
    </dgm:pt>
    <dgm:pt modelId="{27A9C943-96FB-4C5F-907A-58B1E2F5254A}" type="pres">
      <dgm:prSet presAssocID="{DA9545B0-C612-441F-8CDC-519892D4E298}" presName="blFrame" presStyleLbl="node1" presStyleIdx="6" presStyleCnt="8" custLinFactX="-68774" custLinFactY="22792" custLinFactNeighborX="-100000" custLinFactNeighborY="100000"/>
      <dgm:spPr/>
    </dgm:pt>
    <dgm:pt modelId="{77EE032E-FF27-4BF4-B8FD-78E0935A2A9F}" type="pres">
      <dgm:prSet presAssocID="{DA9545B0-C612-441F-8CDC-519892D4E298}" presName="brFrame" presStyleLbl="node1" presStyleIdx="7" presStyleCnt="8" custLinFactY="39283" custLinFactNeighborX="27494" custLinFactNeighborY="100000"/>
      <dgm:spPr/>
    </dgm:pt>
  </dgm:ptLst>
  <dgm:cxnLst>
    <dgm:cxn modelId="{1103DBEB-5082-436D-AE57-66DD17D22F84}" srcId="{AB033AED-F1E7-47CE-99EB-F0D5BF4C52CE}" destId="{D15BF823-5CBE-4AAE-93E8-25C8777250F8}" srcOrd="0" destOrd="0" parTransId="{2263C2E9-A145-49E9-A5E2-BA32DDD29ACB}" sibTransId="{0B0ADA47-C3FF-441E-8C15-44FBC7A80939}"/>
    <dgm:cxn modelId="{0D04AC3D-051E-43CE-A4B8-F712CB4F3FB8}" type="presOf" srcId="{AB033AED-F1E7-47CE-99EB-F0D5BF4C52CE}" destId="{12DD8E89-3E3A-403E-8DA6-F13F0F4B5424}" srcOrd="0" destOrd="0" presId="urn:microsoft.com/office/officeart/2009/3/layout/FramedTextPicture"/>
    <dgm:cxn modelId="{89FDC410-22D5-4831-9743-210B5BA97867}" srcId="{DA9545B0-C612-441F-8CDC-519892D4E298}" destId="{13B35221-6452-44E3-9BF9-53C05C0B398D}" srcOrd="0" destOrd="0" parTransId="{86551ECA-6BF1-4CCF-B263-A2CFE907D741}" sibTransId="{0BAB90CB-2C60-46F9-9490-86D0D98B2FF9}"/>
    <dgm:cxn modelId="{2BE4FCDE-2851-4C66-8016-04E8A089D344}" type="presOf" srcId="{13B35221-6452-44E3-9BF9-53C05C0B398D}" destId="{160BDF0E-C866-4493-8601-B9EEED90B8D2}" srcOrd="0" destOrd="1" presId="urn:microsoft.com/office/officeart/2009/3/layout/FramedTextPicture"/>
    <dgm:cxn modelId="{DF89F8B9-EC01-4740-A800-C75249D8FE8C}" type="presOf" srcId="{77060156-4056-4E7C-9D7D-175A832AF125}" destId="{F35141FC-27FF-4A10-BD18-ADF053A6783C}" srcOrd="0" destOrd="3" presId="urn:microsoft.com/office/officeart/2009/3/layout/FramedTextPicture"/>
    <dgm:cxn modelId="{92009BD6-57E7-4105-A7B9-0B54D1C4FAFE}" srcId="{D15BF823-5CBE-4AAE-93E8-25C8777250F8}" destId="{4439EFD2-29C1-4CAD-9423-D17A136867E5}" srcOrd="1" destOrd="0" parTransId="{0AD5CD68-FFC5-4797-99F5-3C7E1A06D9DD}" sibTransId="{7CAEBA73-E8AF-49E6-84CB-DF2FABD18D99}"/>
    <dgm:cxn modelId="{5A826E1B-159B-499E-904C-D18D2F9C9173}" srcId="{D15BF823-5CBE-4AAE-93E8-25C8777250F8}" destId="{77060156-4056-4E7C-9D7D-175A832AF125}" srcOrd="2" destOrd="0" parTransId="{C31F9BF0-C9D0-479C-8FCD-85586AEE4F12}" sibTransId="{82C9915E-1D07-4F9A-931D-7C0A2ED7CF05}"/>
    <dgm:cxn modelId="{BAC6C634-A2DE-4B90-934D-285DCFE65B7C}" srcId="{D15BF823-5CBE-4AAE-93E8-25C8777250F8}" destId="{98431FF0-DBB3-4418-A9E6-A78BF1CF8099}" srcOrd="0" destOrd="0" parTransId="{125A90F9-26E7-49B9-85C8-D2850EA0BFDC}" sibTransId="{20A7D2D4-698C-455D-B5A4-E10000C569AE}"/>
    <dgm:cxn modelId="{2F6ECD28-1171-4C92-9CF4-C6D794BDD113}" type="presOf" srcId="{98431FF0-DBB3-4418-A9E6-A78BF1CF8099}" destId="{F35141FC-27FF-4A10-BD18-ADF053A6783C}" srcOrd="0" destOrd="1" presId="urn:microsoft.com/office/officeart/2009/3/layout/FramedTextPicture"/>
    <dgm:cxn modelId="{225283E4-787C-4005-A156-AC75F4C39A85}" srcId="{AB033AED-F1E7-47CE-99EB-F0D5BF4C52CE}" destId="{DA9545B0-C612-441F-8CDC-519892D4E298}" srcOrd="1" destOrd="0" parTransId="{A7740A01-B609-4A1A-8520-E829F4E33A7B}" sibTransId="{6183CC9D-51FF-44CA-B767-91619A72A8AD}"/>
    <dgm:cxn modelId="{39542BFA-DBC5-4A4E-8D75-9637831F60FB}" type="presOf" srcId="{4439EFD2-29C1-4CAD-9423-D17A136867E5}" destId="{F35141FC-27FF-4A10-BD18-ADF053A6783C}" srcOrd="0" destOrd="2" presId="urn:microsoft.com/office/officeart/2009/3/layout/FramedTextPicture"/>
    <dgm:cxn modelId="{694BACC2-DB73-4CC5-AE24-AD6F5E112BA6}" type="presOf" srcId="{DA9545B0-C612-441F-8CDC-519892D4E298}" destId="{160BDF0E-C866-4493-8601-B9EEED90B8D2}" srcOrd="0" destOrd="0" presId="urn:microsoft.com/office/officeart/2009/3/layout/FramedTextPicture"/>
    <dgm:cxn modelId="{5F63F7E1-2460-4AB3-94F8-352B9B2E56AD}" srcId="{DA9545B0-C612-441F-8CDC-519892D4E298}" destId="{9C4E3401-112C-4338-87FF-A767FBAFF638}" srcOrd="1" destOrd="0" parTransId="{1600F08C-45B7-456F-80F3-8192FE0E493F}" sibTransId="{990AD664-D7B1-4154-9EFC-F507F78665F4}"/>
    <dgm:cxn modelId="{3FF05F96-18D9-455F-B785-4B81F8994D5C}" type="presOf" srcId="{9C4E3401-112C-4338-87FF-A767FBAFF638}" destId="{160BDF0E-C866-4493-8601-B9EEED90B8D2}" srcOrd="0" destOrd="2" presId="urn:microsoft.com/office/officeart/2009/3/layout/FramedTextPicture"/>
    <dgm:cxn modelId="{BFB8ACA4-C5F6-4217-91C9-806F32596593}" type="presOf" srcId="{D15BF823-5CBE-4AAE-93E8-25C8777250F8}" destId="{F35141FC-27FF-4A10-BD18-ADF053A6783C}" srcOrd="0" destOrd="0" presId="urn:microsoft.com/office/officeart/2009/3/layout/FramedTextPicture"/>
    <dgm:cxn modelId="{0E611EB9-A4B9-448B-8460-547374B55CCF}" type="presParOf" srcId="{12DD8E89-3E3A-403E-8DA6-F13F0F4B5424}" destId="{3B408563-DED7-4C11-AD1A-1E4BE7274E25}" srcOrd="0" destOrd="0" presId="urn:microsoft.com/office/officeart/2009/3/layout/FramedTextPicture"/>
    <dgm:cxn modelId="{68CFF2D0-77BA-485D-BBE0-C2D69843CBEB}" type="presParOf" srcId="{3B408563-DED7-4C11-AD1A-1E4BE7274E25}" destId="{62083094-B1D5-4724-8E6B-F9BD0A81B126}" srcOrd="0" destOrd="0" presId="urn:microsoft.com/office/officeart/2009/3/layout/FramedTextPicture"/>
    <dgm:cxn modelId="{95920620-78F7-4728-9AAB-0D358F64FD2A}" type="presParOf" srcId="{3B408563-DED7-4C11-AD1A-1E4BE7274E25}" destId="{F35141FC-27FF-4A10-BD18-ADF053A6783C}" srcOrd="1" destOrd="0" presId="urn:microsoft.com/office/officeart/2009/3/layout/FramedTextPicture"/>
    <dgm:cxn modelId="{D5B2048B-6810-4A9A-819C-874870A0FDBD}" type="presParOf" srcId="{3B408563-DED7-4C11-AD1A-1E4BE7274E25}" destId="{7A559766-2A7E-4F63-AA37-C7B5BE45CA64}" srcOrd="2" destOrd="0" presId="urn:microsoft.com/office/officeart/2009/3/layout/FramedTextPicture"/>
    <dgm:cxn modelId="{C2B23969-4D7C-44A7-9D0E-B22D4B9C8588}" type="presParOf" srcId="{3B408563-DED7-4C11-AD1A-1E4BE7274E25}" destId="{2B439216-5322-46A7-88E2-624E2EF53C12}" srcOrd="3" destOrd="0" presId="urn:microsoft.com/office/officeart/2009/3/layout/FramedTextPicture"/>
    <dgm:cxn modelId="{DF3017C1-5969-43FE-B153-41885D726A73}" type="presParOf" srcId="{3B408563-DED7-4C11-AD1A-1E4BE7274E25}" destId="{2EA92AD2-20BB-414B-9517-DED118014A1D}" srcOrd="4" destOrd="0" presId="urn:microsoft.com/office/officeart/2009/3/layout/FramedTextPicture"/>
    <dgm:cxn modelId="{CB6F0569-80D7-430A-81C2-3F5298C41B02}" type="presParOf" srcId="{3B408563-DED7-4C11-AD1A-1E4BE7274E25}" destId="{E6A27404-355D-4D94-B386-3085B035F56B}" srcOrd="5" destOrd="0" presId="urn:microsoft.com/office/officeart/2009/3/layout/FramedTextPicture"/>
    <dgm:cxn modelId="{329A472C-5883-4834-B4E9-5964AC08DFEE}" type="presParOf" srcId="{12DD8E89-3E3A-403E-8DA6-F13F0F4B5424}" destId="{67D9937E-89DB-4D4F-AC0F-FC926A6B9C75}" srcOrd="1" destOrd="0" presId="urn:microsoft.com/office/officeart/2009/3/layout/FramedTextPicture"/>
    <dgm:cxn modelId="{606665FC-6207-44EC-BC86-D80423FFD50F}" type="presParOf" srcId="{12DD8E89-3E3A-403E-8DA6-F13F0F4B5424}" destId="{0996D9B8-FB3F-4BB6-826E-B34C185FA837}" srcOrd="2" destOrd="0" presId="urn:microsoft.com/office/officeart/2009/3/layout/FramedTextPicture"/>
    <dgm:cxn modelId="{A308012A-AEC3-4829-B5A9-7BCE80D639DB}" type="presParOf" srcId="{0996D9B8-FB3F-4BB6-826E-B34C185FA837}" destId="{291936CB-3CD0-446D-85E9-C6A89F6B51FA}" srcOrd="0" destOrd="0" presId="urn:microsoft.com/office/officeart/2009/3/layout/FramedTextPicture"/>
    <dgm:cxn modelId="{B0DBB3BE-4D48-46D0-AA62-1389EEF54C68}" type="presParOf" srcId="{0996D9B8-FB3F-4BB6-826E-B34C185FA837}" destId="{160BDF0E-C866-4493-8601-B9EEED90B8D2}" srcOrd="1" destOrd="0" presId="urn:microsoft.com/office/officeart/2009/3/layout/FramedTextPicture"/>
    <dgm:cxn modelId="{8E995C0F-E73E-440C-9C89-9213CB7E4377}" type="presParOf" srcId="{0996D9B8-FB3F-4BB6-826E-B34C185FA837}" destId="{B9D1089F-17F1-4E91-9B15-3F07E73862CA}" srcOrd="2" destOrd="0" presId="urn:microsoft.com/office/officeart/2009/3/layout/FramedTextPicture"/>
    <dgm:cxn modelId="{02984CB8-B5B5-463C-910B-8AB6AB430386}" type="presParOf" srcId="{0996D9B8-FB3F-4BB6-826E-B34C185FA837}" destId="{45DB8202-0A28-4111-92A5-9DC89D4F9ECE}" srcOrd="3" destOrd="0" presId="urn:microsoft.com/office/officeart/2009/3/layout/FramedTextPicture"/>
    <dgm:cxn modelId="{2A274DEB-1B85-4A8A-801D-FF9A71A241CA}" type="presParOf" srcId="{0996D9B8-FB3F-4BB6-826E-B34C185FA837}" destId="{27A9C943-96FB-4C5F-907A-58B1E2F5254A}" srcOrd="4" destOrd="0" presId="urn:microsoft.com/office/officeart/2009/3/layout/FramedTextPicture"/>
    <dgm:cxn modelId="{8FD3A7DF-8DFF-4655-97C5-DD10DB058900}" type="presParOf" srcId="{0996D9B8-FB3F-4BB6-826E-B34C185FA837}" destId="{77EE032E-FF27-4BF4-B8FD-78E0935A2A9F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4B34D-C73D-43E4-9787-FDF70C0F5017}">
      <dsp:nvSpPr>
        <dsp:cNvPr id="0" name=""/>
        <dsp:cNvSpPr/>
      </dsp:nvSpPr>
      <dsp:spPr>
        <a:xfrm>
          <a:off x="0" y="3"/>
          <a:ext cx="8229600" cy="9221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4800" kern="1200" dirty="0" smtClean="0"/>
            <a:t>グラフィック（マップ）</a:t>
          </a:r>
          <a:endParaRPr lang="ja-JP" altLang="en-US" sz="4800" kern="1200" dirty="0"/>
        </a:p>
      </dsp:txBody>
      <dsp:txXfrm>
        <a:off x="45014" y="45017"/>
        <a:ext cx="8139572" cy="832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779F0-96E6-4B44-9C15-F7F770B3FE49}">
      <dsp:nvSpPr>
        <dsp:cNvPr id="0" name=""/>
        <dsp:cNvSpPr/>
      </dsp:nvSpPr>
      <dsp:spPr>
        <a:xfrm>
          <a:off x="3744385" y="864093"/>
          <a:ext cx="4485214" cy="1069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3200" b="0" kern="1200" dirty="0" smtClean="0"/>
            <a:t>公園をイメージしたマップ</a:t>
          </a:r>
          <a:endParaRPr lang="ja-JP" sz="3200" b="0" kern="1200" dirty="0"/>
        </a:p>
      </dsp:txBody>
      <dsp:txXfrm>
        <a:off x="3775711" y="895419"/>
        <a:ext cx="4422562" cy="10069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C4D43-A1C1-4E63-A7FE-AADBBA82CFA7}">
      <dsp:nvSpPr>
        <dsp:cNvPr id="0" name=""/>
        <dsp:cNvSpPr/>
      </dsp:nvSpPr>
      <dsp:spPr>
        <a:xfrm>
          <a:off x="0" y="17719"/>
          <a:ext cx="4248472" cy="130571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3100" b="0" kern="1200" dirty="0" smtClean="0"/>
            <a:t>ベンチ、噴水、街灯を設置</a:t>
          </a:r>
          <a:endParaRPr lang="ja-JP" sz="3100" b="0" kern="1200" dirty="0"/>
        </a:p>
      </dsp:txBody>
      <dsp:txXfrm>
        <a:off x="63740" y="81459"/>
        <a:ext cx="4120992" cy="1178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685F6-DA2D-4E9D-BF8E-693617FA0AA0}">
      <dsp:nvSpPr>
        <dsp:cNvPr id="0" name=""/>
        <dsp:cNvSpPr/>
      </dsp:nvSpPr>
      <dsp:spPr>
        <a:xfrm>
          <a:off x="0" y="11025"/>
          <a:ext cx="8229600" cy="1131975"/>
        </a:xfrm>
        <a:prstGeom prst="round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4500" kern="1200" dirty="0" smtClean="0"/>
            <a:t>パーティクル</a:t>
          </a:r>
          <a:r>
            <a:rPr kumimoji="1" lang="ja-JP" altLang="en-US" sz="4500" kern="1200" dirty="0" smtClean="0"/>
            <a:t>（属性）</a:t>
          </a:r>
          <a:endParaRPr lang="ja-JP" sz="4500" kern="1200" dirty="0"/>
        </a:p>
      </dsp:txBody>
      <dsp:txXfrm>
        <a:off x="55258" y="66283"/>
        <a:ext cx="8119084" cy="10214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AA409-2D46-4CA0-AA68-FE117EAE3C26}">
      <dsp:nvSpPr>
        <dsp:cNvPr id="0" name=""/>
        <dsp:cNvSpPr/>
      </dsp:nvSpPr>
      <dsp:spPr>
        <a:xfrm>
          <a:off x="1868" y="859608"/>
          <a:ext cx="3913355" cy="3354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86886-2C31-41A8-9436-AA82D1CFEC9B}">
      <dsp:nvSpPr>
        <dsp:cNvPr id="0" name=""/>
        <dsp:cNvSpPr/>
      </dsp:nvSpPr>
      <dsp:spPr>
        <a:xfrm>
          <a:off x="1868" y="3207555"/>
          <a:ext cx="3913355" cy="805010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4000" b="0" kern="1200" cap="none" spc="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放電</a:t>
          </a:r>
          <a:endParaRPr kumimoji="1" lang="en-US" altLang="ja-JP" sz="4000" b="0" kern="1200" cap="none" spc="0" dirty="0" smtClean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868" y="3207555"/>
        <a:ext cx="3913355" cy="805010"/>
      </dsp:txXfrm>
    </dsp:sp>
    <dsp:sp modelId="{50C0E1A7-A335-44D5-8B36-274392A9E8AC}">
      <dsp:nvSpPr>
        <dsp:cNvPr id="0" name=""/>
        <dsp:cNvSpPr/>
      </dsp:nvSpPr>
      <dsp:spPr>
        <a:xfrm>
          <a:off x="4314375" y="859608"/>
          <a:ext cx="3913355" cy="33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CB31E-6EBE-4424-A5ED-1E0ACF7A08AD}">
      <dsp:nvSpPr>
        <dsp:cNvPr id="0" name=""/>
        <dsp:cNvSpPr/>
      </dsp:nvSpPr>
      <dsp:spPr>
        <a:xfrm>
          <a:off x="4314375" y="3207555"/>
          <a:ext cx="3913355" cy="805010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4000" b="0" kern="1200" cap="none" spc="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スモーク</a:t>
          </a:r>
          <a:endParaRPr kumimoji="1" lang="ja-JP" altLang="en-US" sz="4000" b="0" kern="1200" cap="none" spc="0" dirty="0">
            <a:ln w="18415" cmpd="sng">
              <a:solidFill>
                <a:schemeClr val="bg1"/>
              </a:solidFill>
              <a:prstDash val="solid"/>
            </a:ln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314375" y="3207555"/>
        <a:ext cx="3913355" cy="805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F42D9-D633-4633-AEE1-103AAE75F3BC}">
      <dsp:nvSpPr>
        <dsp:cNvPr id="0" name=""/>
        <dsp:cNvSpPr/>
      </dsp:nvSpPr>
      <dsp:spPr>
        <a:xfrm>
          <a:off x="1356085" y="1388433"/>
          <a:ext cx="2625777" cy="220846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36108" t="-24727" r="-41492" b="-46273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z="-2118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01E736-0CFF-479D-AB55-4A51875A8BB4}">
      <dsp:nvSpPr>
        <dsp:cNvPr id="0" name=""/>
        <dsp:cNvSpPr/>
      </dsp:nvSpPr>
      <dsp:spPr>
        <a:xfrm>
          <a:off x="377889" y="2316833"/>
          <a:ext cx="1423077" cy="14230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700" kern="1200" dirty="0" smtClean="0"/>
            <a:t>ノード選択時の武器①</a:t>
          </a:r>
          <a:endParaRPr kumimoji="1" lang="ja-JP" altLang="en-US" sz="2700" kern="1200" dirty="0"/>
        </a:p>
      </dsp:txBody>
      <dsp:txXfrm>
        <a:off x="377889" y="2316833"/>
        <a:ext cx="1423077" cy="1423077"/>
      </dsp:txXfrm>
    </dsp:sp>
    <dsp:sp modelId="{41B576DA-6E67-4B3C-BF9E-66916F4552CF}">
      <dsp:nvSpPr>
        <dsp:cNvPr id="0" name=""/>
        <dsp:cNvSpPr/>
      </dsp:nvSpPr>
      <dsp:spPr>
        <a:xfrm>
          <a:off x="5421269" y="1388433"/>
          <a:ext cx="2625777" cy="220846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4606" t="-26208" r="-44532" b="-37892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z="-2118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914636-B863-46A9-A69C-47AE62DB3ABB}">
      <dsp:nvSpPr>
        <dsp:cNvPr id="0" name=""/>
        <dsp:cNvSpPr/>
      </dsp:nvSpPr>
      <dsp:spPr>
        <a:xfrm>
          <a:off x="4443073" y="2316833"/>
          <a:ext cx="1423077" cy="14230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700" kern="1200" dirty="0" smtClean="0"/>
            <a:t>ノード選択時の武器②</a:t>
          </a:r>
          <a:endParaRPr kumimoji="1" lang="en-US" altLang="ja-JP" sz="2700" kern="1200" dirty="0" smtClean="0"/>
        </a:p>
      </dsp:txBody>
      <dsp:txXfrm>
        <a:off x="4443073" y="2316833"/>
        <a:ext cx="1423077" cy="1423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D819C-DB0A-4E6F-8E46-C8FA912A3C0F}">
      <dsp:nvSpPr>
        <dsp:cNvPr id="0" name=""/>
        <dsp:cNvSpPr/>
      </dsp:nvSpPr>
      <dsp:spPr>
        <a:xfrm>
          <a:off x="10355" y="28597"/>
          <a:ext cx="2568026" cy="220110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7806" t="-32881" r="-31358" b="-86050"/>
          </a:stretch>
        </a:blip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CA8C9-4701-4A23-9867-C5D9F8523CC9}">
      <dsp:nvSpPr>
        <dsp:cNvPr id="0" name=""/>
        <dsp:cNvSpPr/>
      </dsp:nvSpPr>
      <dsp:spPr>
        <a:xfrm>
          <a:off x="10355" y="1684786"/>
          <a:ext cx="2568026" cy="528264"/>
        </a:xfrm>
        <a:prstGeom prst="rect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600" kern="1200" dirty="0" smtClean="0"/>
            <a:t>土</a:t>
          </a:r>
          <a:endParaRPr kumimoji="1" lang="ja-JP" altLang="en-US" sz="2600" kern="1200" dirty="0"/>
        </a:p>
      </dsp:txBody>
      <dsp:txXfrm>
        <a:off x="10355" y="1684786"/>
        <a:ext cx="2568026" cy="528264"/>
      </dsp:txXfrm>
    </dsp:sp>
    <dsp:sp modelId="{617C5A66-E912-4979-B3C5-064E58DE8FBA}">
      <dsp:nvSpPr>
        <dsp:cNvPr id="0" name=""/>
        <dsp:cNvSpPr/>
      </dsp:nvSpPr>
      <dsp:spPr>
        <a:xfrm>
          <a:off x="2830786" y="1162429"/>
          <a:ext cx="2568026" cy="220110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52548" t="-47835" r="-47920" b="-118042"/>
          </a:stretch>
        </a:blip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C36CD-9795-4757-996E-D8D3B93EDCDC}">
      <dsp:nvSpPr>
        <dsp:cNvPr id="0" name=""/>
        <dsp:cNvSpPr/>
      </dsp:nvSpPr>
      <dsp:spPr>
        <a:xfrm>
          <a:off x="2818665" y="2836911"/>
          <a:ext cx="2568026" cy="528264"/>
        </a:xfrm>
        <a:prstGeom prst="rect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600" kern="1200" dirty="0" smtClean="0"/>
            <a:t>砂埃</a:t>
          </a:r>
          <a:endParaRPr kumimoji="1" lang="ja-JP" altLang="en-US" sz="2600" kern="1200" dirty="0"/>
        </a:p>
      </dsp:txBody>
      <dsp:txXfrm>
        <a:off x="2818665" y="2836911"/>
        <a:ext cx="2568026" cy="528264"/>
      </dsp:txXfrm>
    </dsp:sp>
    <dsp:sp modelId="{8942A3B4-F897-43F5-88AE-E5EDCC551536}">
      <dsp:nvSpPr>
        <dsp:cNvPr id="0" name=""/>
        <dsp:cNvSpPr/>
      </dsp:nvSpPr>
      <dsp:spPr>
        <a:xfrm>
          <a:off x="5661573" y="2324859"/>
          <a:ext cx="2568026" cy="2201103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33170" t="-32092" r="-37388" b="-90994"/>
          </a:stretch>
        </a:blip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9AC29-3AC9-4572-9E4B-B17F46A9531C}">
      <dsp:nvSpPr>
        <dsp:cNvPr id="0" name=""/>
        <dsp:cNvSpPr/>
      </dsp:nvSpPr>
      <dsp:spPr>
        <a:xfrm>
          <a:off x="5661573" y="3989040"/>
          <a:ext cx="2568026" cy="528264"/>
        </a:xfrm>
        <a:prstGeom prst="rect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600" kern="1200" dirty="0" smtClean="0"/>
            <a:t>フェスティバル</a:t>
          </a:r>
          <a:endParaRPr kumimoji="1" lang="ja-JP" altLang="en-US" sz="2600" kern="1200" dirty="0"/>
        </a:p>
      </dsp:txBody>
      <dsp:txXfrm>
        <a:off x="5661573" y="3989040"/>
        <a:ext cx="2568026" cy="5282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470C3-3511-45DA-845C-67B27130F56D}">
      <dsp:nvSpPr>
        <dsp:cNvPr id="0" name=""/>
        <dsp:cNvSpPr/>
      </dsp:nvSpPr>
      <dsp:spPr>
        <a:xfrm>
          <a:off x="2571" y="100604"/>
          <a:ext cx="2507456" cy="987096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2600" b="1" kern="1200" dirty="0" smtClean="0">
              <a:solidFill>
                <a:schemeClr val="tx1"/>
              </a:solidFill>
            </a:rPr>
            <a:t>パーティクル（属性）</a:t>
          </a:r>
          <a:endParaRPr lang="ja-JP" sz="2600" b="1" kern="1200" dirty="0">
            <a:solidFill>
              <a:schemeClr val="tx1"/>
            </a:solidFill>
          </a:endParaRPr>
        </a:p>
      </dsp:txBody>
      <dsp:txXfrm>
        <a:off x="2571" y="100604"/>
        <a:ext cx="2507456" cy="987096"/>
      </dsp:txXfrm>
    </dsp:sp>
    <dsp:sp modelId="{910BD1E4-3452-470A-8FFF-07FE83DB3FA9}">
      <dsp:nvSpPr>
        <dsp:cNvPr id="0" name=""/>
        <dsp:cNvSpPr/>
      </dsp:nvSpPr>
      <dsp:spPr>
        <a:xfrm>
          <a:off x="2571" y="1087655"/>
          <a:ext cx="2507456" cy="164150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sz="2600" kern="1200" dirty="0" smtClean="0"/>
            <a:t>Ｗａｔｅｒ</a:t>
          </a:r>
          <a:endParaRPr lang="ja-JP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sz="2600" kern="1200" smtClean="0"/>
            <a:t>Ｌｉｇｈｔ</a:t>
          </a:r>
          <a:endParaRPr lang="ja-JP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sz="2600" kern="1200" dirty="0" smtClean="0"/>
            <a:t>Ｄａｒｋ</a:t>
          </a:r>
          <a:endParaRPr lang="ja-JP" sz="2600" kern="1200" dirty="0"/>
        </a:p>
      </dsp:txBody>
      <dsp:txXfrm>
        <a:off x="2571" y="1087655"/>
        <a:ext cx="2507456" cy="1641509"/>
      </dsp:txXfrm>
    </dsp:sp>
    <dsp:sp modelId="{CFEF71D2-7B12-4278-B768-6B164ADEACA3}">
      <dsp:nvSpPr>
        <dsp:cNvPr id="0" name=""/>
        <dsp:cNvSpPr/>
      </dsp:nvSpPr>
      <dsp:spPr>
        <a:xfrm>
          <a:off x="2861071" y="100604"/>
          <a:ext cx="2507456" cy="987096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2600" b="1" kern="1200" dirty="0" smtClean="0">
              <a:solidFill>
                <a:schemeClr val="tx1"/>
              </a:solidFill>
            </a:rPr>
            <a:t>パーティクル（状態異常）</a:t>
          </a:r>
          <a:endParaRPr lang="ja-JP" sz="2600" b="1" kern="1200" dirty="0">
            <a:solidFill>
              <a:schemeClr val="tx1"/>
            </a:solidFill>
          </a:endParaRPr>
        </a:p>
      </dsp:txBody>
      <dsp:txXfrm>
        <a:off x="2861071" y="100604"/>
        <a:ext cx="2507456" cy="987096"/>
      </dsp:txXfrm>
    </dsp:sp>
    <dsp:sp modelId="{C2F68500-D51A-43E9-B506-BE7AED94C808}">
      <dsp:nvSpPr>
        <dsp:cNvPr id="0" name=""/>
        <dsp:cNvSpPr/>
      </dsp:nvSpPr>
      <dsp:spPr>
        <a:xfrm>
          <a:off x="2861071" y="1087655"/>
          <a:ext cx="2507456" cy="164150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sz="2600" kern="1200" smtClean="0"/>
            <a:t>Ｐａｒａｓｉｔｅ</a:t>
          </a:r>
          <a:endParaRPr lang="ja-JP" sz="2600" kern="1200"/>
        </a:p>
      </dsp:txBody>
      <dsp:txXfrm>
        <a:off x="2861071" y="1087655"/>
        <a:ext cx="2507456" cy="1641509"/>
      </dsp:txXfrm>
    </dsp:sp>
    <dsp:sp modelId="{9DB4D3D9-7C71-4E7E-B5DB-E464E201085C}">
      <dsp:nvSpPr>
        <dsp:cNvPr id="0" name=""/>
        <dsp:cNvSpPr/>
      </dsp:nvSpPr>
      <dsp:spPr>
        <a:xfrm>
          <a:off x="5719571" y="100604"/>
          <a:ext cx="2507456" cy="987096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UI</a:t>
          </a:r>
          <a:endParaRPr lang="ja-JP" sz="2600" b="1" kern="1200" dirty="0"/>
        </a:p>
      </dsp:txBody>
      <dsp:txXfrm>
        <a:off x="5719571" y="100604"/>
        <a:ext cx="2507456" cy="987096"/>
      </dsp:txXfrm>
    </dsp:sp>
    <dsp:sp modelId="{C1EB808D-D3EA-479B-B0F9-5F5B71303EC4}">
      <dsp:nvSpPr>
        <dsp:cNvPr id="0" name=""/>
        <dsp:cNvSpPr/>
      </dsp:nvSpPr>
      <dsp:spPr>
        <a:xfrm>
          <a:off x="5719571" y="1087655"/>
          <a:ext cx="2507456" cy="164150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sz="2600" kern="1200" smtClean="0"/>
            <a:t>パーフェクト</a:t>
          </a:r>
          <a:endParaRPr lang="ja-JP" sz="2600" kern="1200"/>
        </a:p>
      </dsp:txBody>
      <dsp:txXfrm>
        <a:off x="5719571" y="1087655"/>
        <a:ext cx="2507456" cy="16415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83094-B1D5-4724-8E6B-F9BD0A81B126}">
      <dsp:nvSpPr>
        <dsp:cNvPr id="0" name=""/>
        <dsp:cNvSpPr/>
      </dsp:nvSpPr>
      <dsp:spPr>
        <a:xfrm>
          <a:off x="185736" y="569756"/>
          <a:ext cx="1904401" cy="182273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141FC-27FF-4A10-BD18-ADF053A6783C}">
      <dsp:nvSpPr>
        <dsp:cNvPr id="0" name=""/>
        <dsp:cNvSpPr/>
      </dsp:nvSpPr>
      <dsp:spPr>
        <a:xfrm>
          <a:off x="1173403" y="2567646"/>
          <a:ext cx="2649415" cy="170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/>
            <a:t>パーティクル（属性）</a:t>
          </a:r>
          <a:endParaRPr lang="ja-JP" alt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000" kern="1200" dirty="0" smtClean="0"/>
            <a:t>Dragon</a:t>
          </a:r>
          <a:endParaRPr lang="ja-JP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000" kern="1200" dirty="0" smtClean="0"/>
            <a:t>Noting</a:t>
          </a:r>
          <a:endParaRPr lang="ja-JP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000" kern="1200" dirty="0" smtClean="0"/>
            <a:t>God</a:t>
          </a:r>
          <a:endParaRPr lang="ja-JP" sz="2000" kern="1200" dirty="0"/>
        </a:p>
      </dsp:txBody>
      <dsp:txXfrm>
        <a:off x="1173403" y="2567646"/>
        <a:ext cx="2649415" cy="1707169"/>
      </dsp:txXfrm>
    </dsp:sp>
    <dsp:sp modelId="{7A559766-2A7E-4F63-AA37-C7B5BE45CA64}">
      <dsp:nvSpPr>
        <dsp:cNvPr id="0" name=""/>
        <dsp:cNvSpPr/>
      </dsp:nvSpPr>
      <dsp:spPr>
        <a:xfrm>
          <a:off x="935566" y="2479402"/>
          <a:ext cx="432588" cy="432700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39216-5322-46A7-88E2-624E2EF53C12}">
      <dsp:nvSpPr>
        <dsp:cNvPr id="0" name=""/>
        <dsp:cNvSpPr/>
      </dsp:nvSpPr>
      <dsp:spPr>
        <a:xfrm rot="5400000">
          <a:off x="3311774" y="2498804"/>
          <a:ext cx="432700" cy="432588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92AD2-20BB-414B-9517-DED118014A1D}">
      <dsp:nvSpPr>
        <dsp:cNvPr id="0" name=""/>
        <dsp:cNvSpPr/>
      </dsp:nvSpPr>
      <dsp:spPr>
        <a:xfrm rot="16200000">
          <a:off x="966674" y="3743820"/>
          <a:ext cx="432700" cy="432588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7404-355D-4D94-B386-3085B035F56B}">
      <dsp:nvSpPr>
        <dsp:cNvPr id="0" name=""/>
        <dsp:cNvSpPr/>
      </dsp:nvSpPr>
      <dsp:spPr>
        <a:xfrm rot="10800000">
          <a:off x="3311830" y="3743764"/>
          <a:ext cx="432588" cy="432700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936CB-3CD0-446D-85E9-C6A89F6B51FA}">
      <dsp:nvSpPr>
        <dsp:cNvPr id="0" name=""/>
        <dsp:cNvSpPr/>
      </dsp:nvSpPr>
      <dsp:spPr>
        <a:xfrm>
          <a:off x="4411362" y="443370"/>
          <a:ext cx="1904401" cy="194219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BDF0E-C866-4493-8601-B9EEED90B8D2}">
      <dsp:nvSpPr>
        <dsp:cNvPr id="0" name=""/>
        <dsp:cNvSpPr/>
      </dsp:nvSpPr>
      <dsp:spPr>
        <a:xfrm>
          <a:off x="5184568" y="2740033"/>
          <a:ext cx="2847317" cy="1344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/>
            <a:t>パーティクル（状態異常）</a:t>
          </a:r>
          <a:endParaRPr lang="ja-JP" alt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000" kern="1200" dirty="0" smtClean="0"/>
            <a:t>Poison</a:t>
          </a:r>
          <a:endParaRPr lang="ja-JP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000" kern="1200" dirty="0" smtClean="0"/>
            <a:t>Smoke</a:t>
          </a:r>
          <a:endParaRPr lang="ja-JP" sz="2000" kern="1200" dirty="0"/>
        </a:p>
      </dsp:txBody>
      <dsp:txXfrm>
        <a:off x="5184568" y="2740033"/>
        <a:ext cx="2847317" cy="1344629"/>
      </dsp:txXfrm>
    </dsp:sp>
    <dsp:sp modelId="{B9D1089F-17F1-4E91-9B15-3F07E73862CA}">
      <dsp:nvSpPr>
        <dsp:cNvPr id="0" name=""/>
        <dsp:cNvSpPr/>
      </dsp:nvSpPr>
      <dsp:spPr>
        <a:xfrm>
          <a:off x="5012776" y="2537531"/>
          <a:ext cx="432588" cy="432700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B8202-0A28-4111-92A5-9DC89D4F9ECE}">
      <dsp:nvSpPr>
        <dsp:cNvPr id="0" name=""/>
        <dsp:cNvSpPr/>
      </dsp:nvSpPr>
      <dsp:spPr>
        <a:xfrm rot="5400000">
          <a:off x="7556936" y="2520335"/>
          <a:ext cx="432700" cy="432588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9C943-96FB-4C5F-907A-58B1E2F5254A}">
      <dsp:nvSpPr>
        <dsp:cNvPr id="0" name=""/>
        <dsp:cNvSpPr/>
      </dsp:nvSpPr>
      <dsp:spPr>
        <a:xfrm rot="16200000">
          <a:off x="5012720" y="3744473"/>
          <a:ext cx="432700" cy="432588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E032E-FF27-4BF4-B8FD-78E0935A2A9F}">
      <dsp:nvSpPr>
        <dsp:cNvPr id="0" name=""/>
        <dsp:cNvSpPr/>
      </dsp:nvSpPr>
      <dsp:spPr>
        <a:xfrm rot="10800000">
          <a:off x="7560842" y="3815774"/>
          <a:ext cx="432588" cy="432700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FC3D7-996F-42EC-9CA3-4DB33DB48B9A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76FFE-9BD8-4D84-BDA6-0EB78EAF3B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1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43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46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17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3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0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5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9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06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0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C99AE-6E35-4F9D-A547-4F54DF99CF88}" type="datetimeFigureOut">
              <a:rPr kumimoji="1" lang="ja-JP" altLang="en-US" smtClean="0"/>
              <a:t>2016/7/28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0E76C-E42C-49A7-B0CD-ABF416823D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56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467544" y="249828"/>
            <a:ext cx="8208912" cy="108012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各担当ごとの技術紹介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122" name="Picture 2" descr="C:\Users\Rinifisu\Documents\Unity\Nogic\プレゼン\資料\Un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517898"/>
            <a:ext cx="64389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下矢印吹き出し 1"/>
          <p:cNvSpPr/>
          <p:nvPr/>
        </p:nvSpPr>
        <p:spPr>
          <a:xfrm>
            <a:off x="1835696" y="4077072"/>
            <a:ext cx="5472608" cy="2736304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300" dirty="0" smtClean="0"/>
              <a:t>ゲームプログラマー</a:t>
            </a:r>
            <a:endParaRPr kumimoji="1" lang="en-US" altLang="ja-JP" sz="2300" dirty="0" smtClean="0"/>
          </a:p>
          <a:p>
            <a:pPr algn="ctr"/>
            <a:r>
              <a:rPr lang="ja-JP" altLang="en-US" sz="2300" dirty="0" smtClean="0"/>
              <a:t>ゲームプランナー</a:t>
            </a:r>
            <a:endParaRPr kumimoji="1" lang="en-US" altLang="ja-JP" sz="2300" dirty="0" smtClean="0"/>
          </a:p>
          <a:p>
            <a:pPr algn="ctr"/>
            <a:r>
              <a:rPr lang="en-US" altLang="ja-JP" sz="2300" dirty="0" smtClean="0"/>
              <a:t>2DUI</a:t>
            </a:r>
            <a:r>
              <a:rPr lang="ja-JP" altLang="en-US" sz="2300" dirty="0" smtClean="0"/>
              <a:t>デザイナー</a:t>
            </a:r>
            <a:endParaRPr lang="en-US" altLang="ja-JP" sz="2300" dirty="0" smtClean="0"/>
          </a:p>
          <a:p>
            <a:pPr algn="ctr"/>
            <a:r>
              <a:rPr kumimoji="1" lang="en-US" altLang="ja-JP" sz="2300" dirty="0" smtClean="0"/>
              <a:t>3D</a:t>
            </a:r>
            <a:r>
              <a:rPr kumimoji="1" lang="ja-JP" altLang="en-US" sz="2300" dirty="0" smtClean="0"/>
              <a:t>モデルデザイナー</a:t>
            </a:r>
            <a:endParaRPr kumimoji="1" lang="en-US" altLang="ja-JP" sz="2300" dirty="0" smtClean="0"/>
          </a:p>
          <a:p>
            <a:pPr algn="ctr"/>
            <a:r>
              <a:rPr lang="en-US" altLang="ja-JP" sz="2300" dirty="0" smtClean="0"/>
              <a:t>3D</a:t>
            </a:r>
            <a:r>
              <a:rPr lang="ja-JP" altLang="en-US" sz="2300" dirty="0" smtClean="0"/>
              <a:t>パーティクルデザイナー</a:t>
            </a:r>
            <a:endParaRPr kumimoji="1" lang="ja-JP" altLang="en-US" sz="2300" dirty="0"/>
          </a:p>
        </p:txBody>
      </p:sp>
    </p:spTree>
    <p:extLst>
      <p:ext uri="{BB962C8B-B14F-4D97-AF65-F5344CB8AC3E}">
        <p14:creationId xmlns:p14="http://schemas.microsoft.com/office/powerpoint/2010/main" val="40161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321784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sz="41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ノード</a:t>
            </a:r>
          </a:p>
          <a:p>
            <a:pPr marL="457200" lvl="1" indent="0">
              <a:buNone/>
            </a:pPr>
            <a:r>
              <a:rPr lang="en-US" altLang="ja-JP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</a:t>
            </a:r>
            <a:r>
              <a:rPr lang="ja-JP" altLang="en-US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　</a:t>
            </a:r>
            <a:r>
              <a:rPr lang="ja-JP" altLang="en-US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ノードアイコン・ノード選択・ノード表示バック</a:t>
            </a:r>
            <a:endParaRPr kumimoji="1" lang="en-US" altLang="ja-JP" sz="2700" dirty="0" smtClean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41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ボウガイ</a:t>
            </a:r>
          </a:p>
          <a:p>
            <a:pPr marL="0" indent="0">
              <a:buNone/>
            </a:pPr>
            <a:r>
              <a:rPr lang="ja-JP" altLang="en-US" sz="22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</a:t>
            </a:r>
            <a:r>
              <a:rPr lang="ja-JP" altLang="en-US" sz="22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           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　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ノードボウガイ・残り効果ターン・ポイズン</a:t>
            </a:r>
            <a:r>
              <a:rPr lang="ja-JP" altLang="en-US" sz="27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・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パラサイト</a:t>
            </a:r>
            <a:r>
              <a:rPr lang="ja-JP" altLang="en-US" sz="27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・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スモーク</a:t>
            </a:r>
          </a:p>
          <a:p>
            <a:r>
              <a:rPr lang="ja-JP" altLang="en-US" sz="41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フェスティバル</a:t>
            </a:r>
          </a:p>
          <a:p>
            <a:pPr marL="0" indent="0">
              <a:buNone/>
            </a:pPr>
            <a:r>
              <a:rPr lang="ja-JP" altLang="en-US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</a:t>
            </a:r>
            <a:r>
              <a:rPr lang="ja-JP" altLang="en-US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       </a:t>
            </a:r>
            <a:r>
              <a:rPr lang="ja-JP" altLang="en-US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紙吹雪</a:t>
            </a:r>
            <a:r>
              <a:rPr lang="ja-JP" altLang="en-US" sz="27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・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音符・ト音記号・休符</a:t>
            </a:r>
          </a:p>
          <a:p>
            <a:r>
              <a:rPr lang="ja-JP" altLang="en-US" sz="41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アイコン</a:t>
            </a:r>
          </a:p>
          <a:p>
            <a:pPr marL="0" indent="0">
              <a:buNone/>
            </a:pPr>
            <a:r>
              <a:rPr lang="ja-JP" alt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</a:t>
            </a:r>
            <a:r>
              <a:rPr lang="ja-JP" altLang="en-US" sz="28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        　</a:t>
            </a:r>
            <a:r>
              <a:rPr lang="ja-JP" altLang="en-US" sz="28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ja-JP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アイコン・スタートアイコン・チェンジ</a:t>
            </a:r>
            <a:r>
              <a:rPr lang="ja-JP" altLang="en-US" sz="27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・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クリティカル</a:t>
            </a:r>
          </a:p>
          <a:p>
            <a:r>
              <a:rPr lang="ja-JP" altLang="en-US" sz="39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リザルト</a:t>
            </a:r>
            <a:endParaRPr lang="ja-JP" altLang="en-US" sz="3500" dirty="0" smtClean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ja-JP" altLang="en-US" sz="28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           　</a:t>
            </a:r>
            <a:r>
              <a:rPr lang="ja-JP" altLang="en-US" sz="27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王冠</a:t>
            </a:r>
          </a:p>
          <a:p>
            <a:pPr marL="0" indent="0">
              <a:buNone/>
            </a:pPr>
            <a:endParaRPr lang="ja-JP" altLang="en-US" dirty="0" smtClean="0"/>
          </a:p>
          <a:p>
            <a:pPr marL="0" indent="0">
              <a:buNone/>
            </a:pPr>
            <a:endParaRPr lang="ja-JP" altLang="en-US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6632603" cy="974098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２ＤＵＩデザイン</a:t>
            </a:r>
            <a:endParaRPr kumimoji="1" lang="ja-JP" altLang="en-US" sz="5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77" y="3346183"/>
            <a:ext cx="1745663" cy="802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92" y="4149080"/>
            <a:ext cx="1827898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565613"/>
            <a:ext cx="3109241" cy="1144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340768"/>
            <a:ext cx="1662560" cy="105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417839"/>
            <a:ext cx="2450974" cy="144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8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図表 1"/>
          <p:cNvGraphicFramePr/>
          <p:nvPr>
            <p:extLst>
              <p:ext uri="{D42A27DB-BD31-4B8C-83A1-F6EECF244321}">
                <p14:modId xmlns:p14="http://schemas.microsoft.com/office/powerpoint/2010/main" val="1491295350"/>
              </p:ext>
            </p:extLst>
          </p:nvPr>
        </p:nvGraphicFramePr>
        <p:xfrm>
          <a:off x="457200" y="274638"/>
          <a:ext cx="8229600" cy="922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C:\Users\masaki\Desktop\公園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4464496" cy="2664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masaki\Desktop\公園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4" y="3933056"/>
            <a:ext cx="4586957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コンテンツ プレースホルダー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987509"/>
              </p:ext>
            </p:extLst>
          </p:nvPr>
        </p:nvGraphicFramePr>
        <p:xfrm>
          <a:off x="895048" y="12687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1610325962"/>
              </p:ext>
            </p:extLst>
          </p:nvPr>
        </p:nvGraphicFramePr>
        <p:xfrm>
          <a:off x="107504" y="4653136"/>
          <a:ext cx="4248472" cy="132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4418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図表 1"/>
          <p:cNvGraphicFramePr/>
          <p:nvPr>
            <p:extLst>
              <p:ext uri="{D42A27DB-BD31-4B8C-83A1-F6EECF244321}">
                <p14:modId xmlns:p14="http://schemas.microsoft.com/office/powerpoint/2010/main" val="416714794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コンテンツ プレースホルダー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21527"/>
              </p:ext>
            </p:extLst>
          </p:nvPr>
        </p:nvGraphicFramePr>
        <p:xfrm>
          <a:off x="467544" y="1412776"/>
          <a:ext cx="8229600" cy="507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418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図表 1"/>
          <p:cNvGraphicFramePr/>
          <p:nvPr>
            <p:extLst>
              <p:ext uri="{D42A27DB-BD31-4B8C-83A1-F6EECF244321}">
                <p14:modId xmlns:p14="http://schemas.microsoft.com/office/powerpoint/2010/main" val="1475028328"/>
              </p:ext>
            </p:extLst>
          </p:nvPr>
        </p:nvGraphicFramePr>
        <p:xfrm>
          <a:off x="323528" y="1196752"/>
          <a:ext cx="8424936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グラフィック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18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3D</a:t>
            </a:r>
            <a:r>
              <a:rPr lang="ja-JP" altLang="en-US" dirty="0"/>
              <a:t>グラフィック</a:t>
            </a:r>
            <a:endParaRPr kumimoji="1" lang="ja-JP" altLang="en-US" dirty="0"/>
          </a:p>
        </p:txBody>
      </p:sp>
      <p:graphicFrame>
        <p:nvGraphicFramePr>
          <p:cNvPr id="3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44394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18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3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15775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角丸四角形 3"/>
          <p:cNvSpPr/>
          <p:nvPr/>
        </p:nvSpPr>
        <p:spPr>
          <a:xfrm>
            <a:off x="755576" y="332656"/>
            <a:ext cx="7632848" cy="9361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 smtClean="0">
                <a:solidFill>
                  <a:schemeClr val="tx1"/>
                </a:solidFill>
              </a:rPr>
              <a:t>３Ｄグラフィック</a:t>
            </a:r>
            <a:endParaRPr kumimoji="1" lang="ja-JP" altLang="en-US" sz="3600" b="1" dirty="0">
              <a:solidFill>
                <a:schemeClr val="tx1"/>
              </a:solidFill>
            </a:endParaRPr>
          </a:p>
        </p:txBody>
      </p:sp>
      <p:pic>
        <p:nvPicPr>
          <p:cNvPr id="5" name="Picture 2" descr="F:\新しいフォルダー (3)\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462567"/>
            <a:ext cx="2232248" cy="222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:\新しいフォルダー (3)\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73721"/>
            <a:ext cx="2448272" cy="20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k\Desktop\パーフェクト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49" y="4403582"/>
            <a:ext cx="2408531" cy="23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5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3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765473"/>
              </p:ext>
            </p:extLst>
          </p:nvPr>
        </p:nvGraphicFramePr>
        <p:xfrm>
          <a:off x="323528" y="1916832"/>
          <a:ext cx="8229600" cy="45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角丸四角形 3"/>
          <p:cNvSpPr/>
          <p:nvPr/>
        </p:nvSpPr>
        <p:spPr>
          <a:xfrm>
            <a:off x="539552" y="404664"/>
            <a:ext cx="8064896" cy="93610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solidFill>
                  <a:schemeClr val="tx1"/>
                </a:solidFill>
              </a:rPr>
              <a:t>３Ｄ</a:t>
            </a:r>
            <a:r>
              <a:rPr lang="ja-JP" altLang="en-US" sz="4000" dirty="0" smtClean="0">
                <a:solidFill>
                  <a:schemeClr val="tx1"/>
                </a:solidFill>
              </a:rPr>
              <a:t>グラフィック</a:t>
            </a:r>
            <a:endParaRPr lang="ja-JP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467544" y="249828"/>
            <a:ext cx="8208912" cy="10801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今回担当したもの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32859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ゲームプランニング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kumimoji="1"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システム構築</a:t>
            </a:r>
            <a:r>
              <a:rPr kumimoji="1"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ノードの種類決め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kumimoji="1"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シーン管理</a:t>
            </a:r>
            <a:r>
              <a:rPr kumimoji="1"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</a:t>
            </a:r>
            <a:r>
              <a:rPr kumimoji="1"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ゲームバランス管理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kumimoji="1"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サウンド割り当て</a:t>
            </a:r>
            <a:r>
              <a:rPr kumimoji="1"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kumimoji="1"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必要なグラフィックの洗い出し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メインゲームプログラミング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カメラ演出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UI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アニメーション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ノード選択</a:t>
            </a:r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パラメータシステム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シーン管理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パーティクル管理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送信専用クラス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合計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ダメージ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2DUI</a:t>
            </a:r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kumimoji="1"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カオス、リバース、フリーズ、ホールド通知画像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400050" lvl="1" indent="0">
              <a:buNone/>
            </a:pPr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妨害通知画像</a:t>
            </a:r>
            <a:endParaRPr kumimoji="1" lang="ja-JP" altLang="en-US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740352" y="645789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大西 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優太</a:t>
            </a:r>
            <a:endParaRPr kumimoji="1" lang="ja-JP" altLang="en-US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4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/>
          <p:cNvSpPr/>
          <p:nvPr/>
        </p:nvSpPr>
        <p:spPr>
          <a:xfrm>
            <a:off x="6172128" y="2541656"/>
            <a:ext cx="2504328" cy="4320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　制作したシーン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67544" y="3632456"/>
            <a:ext cx="8208912" cy="27488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467544" y="249828"/>
            <a:ext cx="8208912" cy="10801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</a:t>
            </a:r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4572000" y="1484784"/>
            <a:ext cx="2304256" cy="8640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タイトル</a:t>
            </a:r>
            <a:endParaRPr kumimoji="1" lang="ja-JP" altLang="en-US" sz="2400" dirty="0"/>
          </a:p>
        </p:txBody>
      </p:sp>
      <p:sp>
        <p:nvSpPr>
          <p:cNvPr id="7" name="角丸四角形 6"/>
          <p:cNvSpPr/>
          <p:nvPr/>
        </p:nvSpPr>
        <p:spPr>
          <a:xfrm>
            <a:off x="467544" y="1484784"/>
            <a:ext cx="3086072" cy="8640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キャラクターセレクト</a:t>
            </a:r>
            <a:endParaRPr kumimoji="1" lang="ja-JP" altLang="en-US" sz="2400" dirty="0"/>
          </a:p>
        </p:txBody>
      </p:sp>
      <p:sp>
        <p:nvSpPr>
          <p:cNvPr id="8" name="角丸四角形 7"/>
          <p:cNvSpPr/>
          <p:nvPr/>
        </p:nvSpPr>
        <p:spPr>
          <a:xfrm>
            <a:off x="858452" y="3200408"/>
            <a:ext cx="2304256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メインゲーム</a:t>
            </a:r>
            <a:endParaRPr kumimoji="1" lang="ja-JP" altLang="en-US" sz="2400" dirty="0"/>
          </a:p>
        </p:txBody>
      </p:sp>
      <p:sp>
        <p:nvSpPr>
          <p:cNvPr id="10" name="右矢印 9"/>
          <p:cNvSpPr/>
          <p:nvPr/>
        </p:nvSpPr>
        <p:spPr>
          <a:xfrm rot="10800000">
            <a:off x="3707904" y="1592796"/>
            <a:ext cx="720080" cy="6480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5400000">
            <a:off x="1650540" y="2456892"/>
            <a:ext cx="720080" cy="6480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858452" y="4365104"/>
            <a:ext cx="1337284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登場演出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858452" y="5445224"/>
            <a:ext cx="1337284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VS</a:t>
            </a:r>
            <a:r>
              <a:rPr kumimoji="1" lang="ja-JP" altLang="en-US" dirty="0" smtClean="0"/>
              <a:t>表示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2809532" y="5445224"/>
            <a:ext cx="1337284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プレイヤーチェンジ</a:t>
            </a:r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4746884" y="5445224"/>
            <a:ext cx="1337284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ノード選択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6691100" y="5445224"/>
            <a:ext cx="1337284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選択結果</a:t>
            </a:r>
            <a:endParaRPr kumimoji="1" lang="ja-JP" altLang="en-US" dirty="0"/>
          </a:p>
        </p:txBody>
      </p:sp>
      <p:sp>
        <p:nvSpPr>
          <p:cNvPr id="18" name="角丸四角形 17"/>
          <p:cNvSpPr/>
          <p:nvPr/>
        </p:nvSpPr>
        <p:spPr>
          <a:xfrm>
            <a:off x="6691100" y="4365104"/>
            <a:ext cx="1337284" cy="5760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攻撃演出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/>
        </p:nvSpPr>
        <p:spPr>
          <a:xfrm>
            <a:off x="4746884" y="4365104"/>
            <a:ext cx="1337284" cy="5760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状態異常</a:t>
            </a:r>
            <a:endParaRPr kumimoji="1" lang="ja-JP" altLang="en-US" dirty="0"/>
          </a:p>
        </p:txBody>
      </p:sp>
      <p:cxnSp>
        <p:nvCxnSpPr>
          <p:cNvPr id="21" name="直線矢印コネクタ 20"/>
          <p:cNvCxnSpPr>
            <a:stCxn id="13" idx="2"/>
            <a:endCxn id="14" idx="0"/>
          </p:cNvCxnSpPr>
          <p:nvPr/>
        </p:nvCxnSpPr>
        <p:spPr>
          <a:xfrm>
            <a:off x="1527094" y="4941168"/>
            <a:ext cx="0" cy="5040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8" idx="2"/>
            <a:endCxn id="13" idx="0"/>
          </p:cNvCxnSpPr>
          <p:nvPr/>
        </p:nvCxnSpPr>
        <p:spPr>
          <a:xfrm flipH="1">
            <a:off x="1527094" y="4064504"/>
            <a:ext cx="483486" cy="3006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角丸四角形 26"/>
          <p:cNvSpPr/>
          <p:nvPr/>
        </p:nvSpPr>
        <p:spPr>
          <a:xfrm>
            <a:off x="2809532" y="4365104"/>
            <a:ext cx="1337284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勝敗結果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stCxn id="14" idx="3"/>
            <a:endCxn id="15" idx="1"/>
          </p:cNvCxnSpPr>
          <p:nvPr/>
        </p:nvCxnSpPr>
        <p:spPr>
          <a:xfrm>
            <a:off x="2195736" y="5733256"/>
            <a:ext cx="613796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15" idx="3"/>
            <a:endCxn id="16" idx="1"/>
          </p:cNvCxnSpPr>
          <p:nvPr/>
        </p:nvCxnSpPr>
        <p:spPr>
          <a:xfrm>
            <a:off x="4146816" y="5733256"/>
            <a:ext cx="60006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16" idx="3"/>
            <a:endCxn id="17" idx="1"/>
          </p:cNvCxnSpPr>
          <p:nvPr/>
        </p:nvCxnSpPr>
        <p:spPr>
          <a:xfrm>
            <a:off x="6084168" y="5733256"/>
            <a:ext cx="60693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17" idx="0"/>
            <a:endCxn id="18" idx="2"/>
          </p:cNvCxnSpPr>
          <p:nvPr/>
        </p:nvCxnSpPr>
        <p:spPr>
          <a:xfrm flipV="1">
            <a:off x="7359742" y="4941168"/>
            <a:ext cx="0" cy="5040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18" idx="1"/>
            <a:endCxn id="19" idx="3"/>
          </p:cNvCxnSpPr>
          <p:nvPr/>
        </p:nvCxnSpPr>
        <p:spPr>
          <a:xfrm flipH="1">
            <a:off x="6084168" y="4653136"/>
            <a:ext cx="60693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19" idx="1"/>
            <a:endCxn id="15" idx="0"/>
          </p:cNvCxnSpPr>
          <p:nvPr/>
        </p:nvCxnSpPr>
        <p:spPr>
          <a:xfrm flipH="1">
            <a:off x="3478174" y="4653136"/>
            <a:ext cx="1268710" cy="7920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19" idx="1"/>
            <a:endCxn id="27" idx="3"/>
          </p:cNvCxnSpPr>
          <p:nvPr/>
        </p:nvCxnSpPr>
        <p:spPr>
          <a:xfrm flipH="1">
            <a:off x="4146816" y="4653136"/>
            <a:ext cx="60006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27" idx="0"/>
            <a:endCxn id="8" idx="3"/>
          </p:cNvCxnSpPr>
          <p:nvPr/>
        </p:nvCxnSpPr>
        <p:spPr>
          <a:xfrm flipH="1" flipV="1">
            <a:off x="3162708" y="3632456"/>
            <a:ext cx="315466" cy="7326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右矢印 53"/>
          <p:cNvSpPr/>
          <p:nvPr/>
        </p:nvSpPr>
        <p:spPr>
          <a:xfrm rot="19800000">
            <a:off x="3242896" y="2548675"/>
            <a:ext cx="1390692" cy="6480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/>
          <p:cNvSpPr/>
          <p:nvPr/>
        </p:nvSpPr>
        <p:spPr>
          <a:xfrm>
            <a:off x="5868144" y="2541656"/>
            <a:ext cx="432048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59" name="正方形/長方形 58"/>
          <p:cNvSpPr/>
          <p:nvPr/>
        </p:nvSpPr>
        <p:spPr>
          <a:xfrm>
            <a:off x="6172128" y="3068960"/>
            <a:ext cx="2504328" cy="4320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　制作していないシーン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0" name="角丸四角形 59"/>
          <p:cNvSpPr/>
          <p:nvPr/>
        </p:nvSpPr>
        <p:spPr>
          <a:xfrm>
            <a:off x="5868144" y="3068960"/>
            <a:ext cx="432048" cy="4320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740352" y="645789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大西 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優太</a:t>
            </a:r>
            <a:endParaRPr kumimoji="1" lang="ja-JP" altLang="en-US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38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467544" y="249828"/>
            <a:ext cx="8208912" cy="10801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制作</a:t>
            </a:r>
            <a:r>
              <a:rPr lang="ja-JP" altLang="en-US" sz="5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したスクリプト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9218" name="Picture 2" descr="C:\Action!\Screenshots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71" y="1519882"/>
            <a:ext cx="2104608" cy="522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Action!\Screenshots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79" y="1519882"/>
            <a:ext cx="2104608" cy="522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Action!\Screenshots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887" y="1519882"/>
            <a:ext cx="2104609" cy="522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340768"/>
            <a:ext cx="2458616" cy="55172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カメラ移動</a:t>
            </a:r>
            <a:endParaRPr kumimoji="1"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ノード単体</a:t>
            </a: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管理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ノード全体</a:t>
            </a:r>
            <a:r>
              <a:rPr kumimoji="1"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管理</a:t>
            </a:r>
            <a:endParaRPr kumimoji="1"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カメラ監視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ノード生成</a:t>
            </a:r>
            <a:endParaRPr kumimoji="1"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全体シーン管理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サウンド再生管理</a:t>
            </a:r>
            <a:endParaRPr kumimoji="1"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サウンドフェード</a:t>
            </a:r>
            <a:endParaRPr kumimoji="1"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パラメータ</a:t>
            </a: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管理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パーティクル自動消去</a:t>
            </a:r>
            <a:endParaRPr kumimoji="1"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不透明度自動操作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画像切り替え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ノード移動</a:t>
            </a: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演出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回転値自動操作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ノード選択判定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画像飛び上がり</a:t>
            </a: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移動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画像移動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ノード</a:t>
            </a: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妨害専用シーン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画像揺れ移動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拡大値自動操作</a:t>
            </a: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サムネイル管理　 </a:t>
            </a:r>
            <a:r>
              <a:rPr lang="en-US" altLang="ja-JP" sz="14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lang="en-US" altLang="ja-JP" sz="1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020272" y="3789040"/>
            <a:ext cx="1944216" cy="10801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100" b="1" dirty="0" smtClean="0"/>
              <a:t>C#</a:t>
            </a:r>
            <a:r>
              <a:rPr kumimoji="1" lang="ja-JP" altLang="en-US" sz="2100" b="1" dirty="0" smtClean="0"/>
              <a:t>言語で制作</a:t>
            </a:r>
            <a:endParaRPr kumimoji="1" lang="ja-JP" altLang="en-US" sz="21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352" y="645789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大西 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優太</a:t>
            </a:r>
            <a:endParaRPr kumimoji="1" lang="ja-JP" altLang="en-US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133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Rinifisu\Desktop\visual-studio-2013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3190376" cy="159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>
            <a:off x="-36512" y="3588279"/>
            <a:ext cx="91805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-36512" y="5291485"/>
            <a:ext cx="9180512" cy="41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0" y="1691084"/>
            <a:ext cx="914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467544" y="249828"/>
            <a:ext cx="8208912" cy="10801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使用</a:t>
            </a:r>
            <a:r>
              <a:rPr lang="ja-JP" altLang="en-US" sz="5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したツール・素材</a:t>
            </a:r>
            <a:endParaRPr kumimoji="1" lang="ja-JP" alt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" name="Picture 2" descr="C:\Users\Rinifisu\Documents\Unity\Nogic\プレゼン\資料\Un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5" y="2132856"/>
            <a:ext cx="2877138" cy="104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67544" y="1412776"/>
            <a:ext cx="3240360" cy="55661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ゲーム制作</a:t>
            </a:r>
            <a:endParaRPr kumimoji="1" lang="ja-JP" altLang="en-US" sz="2400" dirty="0"/>
          </a:p>
        </p:txBody>
      </p:sp>
      <p:sp>
        <p:nvSpPr>
          <p:cNvPr id="7" name="加算記号 6"/>
          <p:cNvSpPr/>
          <p:nvPr/>
        </p:nvSpPr>
        <p:spPr>
          <a:xfrm>
            <a:off x="3689902" y="2143302"/>
            <a:ext cx="1026114" cy="1026114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49542" y="5013176"/>
            <a:ext cx="3240360" cy="55661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2DUI</a:t>
            </a:r>
            <a:r>
              <a:rPr kumimoji="1" lang="ja-JP" altLang="en-US" sz="2400" dirty="0" smtClean="0"/>
              <a:t>デザイン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67544" y="3304431"/>
            <a:ext cx="3240360" cy="55661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バージョン管理</a:t>
            </a:r>
            <a:endParaRPr kumimoji="1" lang="ja-JP" altLang="en-US" sz="2400" dirty="0"/>
          </a:p>
        </p:txBody>
      </p:sp>
      <p:sp>
        <p:nvSpPr>
          <p:cNvPr id="12" name="正方形/長方形 11"/>
          <p:cNvSpPr/>
          <p:nvPr/>
        </p:nvSpPr>
        <p:spPr>
          <a:xfrm>
            <a:off x="4894397" y="5017343"/>
            <a:ext cx="3240360" cy="55661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サウンド素材</a:t>
            </a:r>
            <a:endParaRPr kumimoji="1" lang="ja-JP" altLang="en-US" sz="2400" dirty="0"/>
          </a:p>
        </p:txBody>
      </p:sp>
      <p:pic>
        <p:nvPicPr>
          <p:cNvPr id="10244" name="Picture 4" descr="C:\Users\Rinifisu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72" y="5640660"/>
            <a:ext cx="20955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Rinifisu\Desktop\sourcetre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45" y="3965435"/>
            <a:ext cx="3459664" cy="85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Rinifisu\Desktop\GitHub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6" y="3717032"/>
            <a:ext cx="3292376" cy="134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加算記号 15"/>
          <p:cNvSpPr/>
          <p:nvPr/>
        </p:nvSpPr>
        <p:spPr>
          <a:xfrm>
            <a:off x="3688761" y="3878912"/>
            <a:ext cx="1026114" cy="1026114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47" name="Picture 7" descr="C:\Users\Rinifisu\Desktop\2015121016515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2" y="5888309"/>
            <a:ext cx="21336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Rinifisu\Desktop\201511281350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15" y="5788269"/>
            <a:ext cx="2730581" cy="7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コネクタ 22"/>
          <p:cNvCxnSpPr/>
          <p:nvPr/>
        </p:nvCxnSpPr>
        <p:spPr>
          <a:xfrm flipV="1">
            <a:off x="4067944" y="5295651"/>
            <a:ext cx="0" cy="15623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7740352" y="645789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大西 </a:t>
            </a:r>
            <a:r>
              <a:rPr kumimoji="1" lang="ja-JP" altLang="en-US" sz="2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優太</a:t>
            </a:r>
            <a:endParaRPr kumimoji="1" lang="ja-JP" altLang="en-US" sz="2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29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 : 代替処理 3"/>
          <p:cNvSpPr/>
          <p:nvPr/>
        </p:nvSpPr>
        <p:spPr>
          <a:xfrm>
            <a:off x="5004048" y="836712"/>
            <a:ext cx="3744416" cy="72008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プレイヤーの前方から</a:t>
            </a:r>
            <a:endParaRPr kumimoji="1" lang="ja-JP" altLang="en-US" sz="2400" dirty="0"/>
          </a:p>
        </p:txBody>
      </p:sp>
      <p:sp>
        <p:nvSpPr>
          <p:cNvPr id="5" name="フローチャート : 代替処理 4"/>
          <p:cNvSpPr/>
          <p:nvPr/>
        </p:nvSpPr>
        <p:spPr>
          <a:xfrm>
            <a:off x="251520" y="3645024"/>
            <a:ext cx="3816424" cy="805808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下</a:t>
            </a:r>
            <a:r>
              <a:rPr kumimoji="1" lang="ja-JP" altLang="en-US" sz="2400" dirty="0" smtClean="0"/>
              <a:t>から</a:t>
            </a:r>
            <a:endParaRPr kumimoji="1" lang="ja-JP" altLang="en-US" sz="2400" dirty="0"/>
          </a:p>
        </p:txBody>
      </p:sp>
      <p:sp>
        <p:nvSpPr>
          <p:cNvPr id="6" name="フローチャート : 代替処理 5"/>
          <p:cNvSpPr/>
          <p:nvPr/>
        </p:nvSpPr>
        <p:spPr>
          <a:xfrm>
            <a:off x="5004048" y="3645024"/>
            <a:ext cx="3672408" cy="80580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様々な方向から</a:t>
            </a:r>
            <a:endParaRPr kumimoji="1" lang="ja-JP" altLang="en-US" sz="2800" dirty="0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250344" y="836712"/>
            <a:ext cx="3855312" cy="720080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上から</a:t>
            </a:r>
            <a:endParaRPr kumimoji="1" lang="ja-JP" altLang="en-US" sz="2400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0" y="0"/>
            <a:ext cx="9144000" cy="764704"/>
          </a:xfrm>
          <a:prstGeom prst="flowChart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形状</a:t>
            </a:r>
            <a:r>
              <a:rPr kumimoji="1" lang="ja-JP" altLang="en-US" sz="2800" smtClean="0"/>
              <a:t>の移動</a:t>
            </a:r>
            <a:endParaRPr kumimoji="1" lang="ja-JP" altLang="en-US" sz="2800" dirty="0"/>
          </a:p>
        </p:txBody>
      </p:sp>
      <p:pic>
        <p:nvPicPr>
          <p:cNvPr id="9" name="Picture 4" descr="C:\Users\o\Desktop\ScreenShot_201607281010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28800"/>
            <a:ext cx="3788544" cy="187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o\Desktop\ScreenShot_20160728102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672408" cy="187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o\Desktop\ScreenShot_201607281029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92" y="4581129"/>
            <a:ext cx="3680464" cy="215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o\Desktop\ScreenShot_201607281038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4581128"/>
            <a:ext cx="3788544" cy="21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2" y="3356992"/>
            <a:ext cx="3768360" cy="3312368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88" y="122478"/>
            <a:ext cx="3768360" cy="274879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40620" y="980728"/>
            <a:ext cx="4103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攻撃を受けたプレイヤーの周り</a:t>
            </a:r>
            <a:r>
              <a:rPr lang="ja-JP" altLang="en-US" sz="2400" dirty="0"/>
              <a:t>から</a:t>
            </a:r>
            <a:r>
              <a:rPr kumimoji="1" lang="ja-JP" altLang="en-US" sz="2400" dirty="0" smtClean="0"/>
              <a:t>ランダムの位置にダメージを表示</a:t>
            </a:r>
            <a:endParaRPr lang="en-US" altLang="ja-JP" sz="2400" dirty="0"/>
          </a:p>
          <a:p>
            <a:r>
              <a:rPr lang="ja-JP" altLang="en-US" sz="2400" dirty="0" smtClean="0"/>
              <a:t>攻撃を受けたプレイヤーの中心位置からエフェクト生成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52339" y="4365104"/>
            <a:ext cx="4284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４種類の状態異常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や状態異常ターン数を攻撃を受けたプレイヤーの頭の上に表示</a:t>
            </a:r>
            <a:endParaRPr kumimoji="1" lang="ja-JP" altLang="en-US" sz="2400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5036060" y="96103"/>
            <a:ext cx="3928428" cy="72008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ダメージ＆パーティクル生成</a:t>
            </a:r>
            <a:endParaRPr kumimoji="1" lang="ja-JP" altLang="en-US" sz="2400" dirty="0"/>
          </a:p>
        </p:txBody>
      </p:sp>
      <p:sp>
        <p:nvSpPr>
          <p:cNvPr id="9" name="正方形/長方形 8"/>
          <p:cNvSpPr/>
          <p:nvPr/>
        </p:nvSpPr>
        <p:spPr>
          <a:xfrm>
            <a:off x="5062316" y="3356992"/>
            <a:ext cx="3942710" cy="7656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状態異常</a:t>
            </a:r>
            <a:r>
              <a:rPr kumimoji="1" lang="en-US" altLang="ja-JP" sz="2800" dirty="0" smtClean="0"/>
              <a:t>UI</a:t>
            </a:r>
            <a:r>
              <a:rPr kumimoji="1" lang="ja-JP" altLang="en-US" sz="2800" dirty="0" smtClean="0"/>
              <a:t>の表示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42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275</Words>
  <Application>Microsoft Office PowerPoint</Application>
  <PresentationFormat>画面に合わせる (4:3)</PresentationFormat>
  <Paragraphs>118</Paragraphs>
  <Slides>21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2" baseType="lpstr"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２ＤＵＩデザイン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3Dグラフィック</vt:lpstr>
      <vt:lpstr>3Dグラフィック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Rinifisu</dc:creator>
  <cp:lastModifiedBy>Rinifisu</cp:lastModifiedBy>
  <cp:revision>101</cp:revision>
  <dcterms:created xsi:type="dcterms:W3CDTF">2016-07-27T04:42:28Z</dcterms:created>
  <dcterms:modified xsi:type="dcterms:W3CDTF">2016-07-28T08:29:29Z</dcterms:modified>
</cp:coreProperties>
</file>